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15"/>
  </p:notesMasterIdLst>
  <p:sldIdLst>
    <p:sldId id="256" r:id="rId2"/>
    <p:sldId id="258" r:id="rId3"/>
    <p:sldId id="280" r:id="rId4"/>
    <p:sldId id="282" r:id="rId5"/>
    <p:sldId id="285" r:id="rId6"/>
    <p:sldId id="283" r:id="rId7"/>
    <p:sldId id="284" r:id="rId8"/>
    <p:sldId id="281" r:id="rId9"/>
    <p:sldId id="289" r:id="rId10"/>
    <p:sldId id="288" r:id="rId11"/>
    <p:sldId id="291" r:id="rId12"/>
    <p:sldId id="292" r:id="rId13"/>
    <p:sldId id="290"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93C"/>
    <a:srgbClr val="2CBEDE"/>
    <a:srgbClr val="FF4141"/>
    <a:srgbClr val="040404"/>
    <a:srgbClr val="8B8B8B"/>
    <a:srgbClr val="5BCBFF"/>
    <a:srgbClr val="6ACAD8"/>
    <a:srgbClr val="5CCDFF"/>
    <a:srgbClr val="97A0A8"/>
    <a:srgbClr val="00E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7F627C-A79C-4CEA-9F43-E7185F252452}">
  <a:tblStyle styleId="{277F627C-A79C-4CEA-9F43-E7185F25245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45F09D-0C3F-4549-A737-6A49AB54CD0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726" autoAdjust="0"/>
  </p:normalViewPr>
  <p:slideViewPr>
    <p:cSldViewPr snapToGrid="0">
      <p:cViewPr varScale="1">
        <p:scale>
          <a:sx n="127" d="100"/>
          <a:sy n="127" d="100"/>
        </p:scale>
        <p:origin x="1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85C761-9026-4A27-9FA1-E6960CA53BBF}" type="doc">
      <dgm:prSet loTypeId="urn:microsoft.com/office/officeart/2005/8/layout/radial4" loCatId="relationship" qsTypeId="urn:microsoft.com/office/officeart/2005/8/quickstyle/3d2" qsCatId="3D" csTypeId="urn:microsoft.com/office/officeart/2005/8/colors/colorful5" csCatId="colorful" phldr="1"/>
      <dgm:spPr/>
      <dgm:t>
        <a:bodyPr/>
        <a:lstStyle/>
        <a:p>
          <a:endParaRPr lang="en-IN"/>
        </a:p>
      </dgm:t>
    </dgm:pt>
    <dgm:pt modelId="{0E800F5C-E82A-4B83-9F02-EB84E64D47BF}">
      <dgm:prSet phldrT="[Text]"/>
      <dgm:spPr/>
      <dgm:t>
        <a:bodyPr/>
        <a:lstStyle/>
        <a:p>
          <a:endParaRPr lang="en-IN" dirty="0"/>
        </a:p>
      </dgm:t>
    </dgm:pt>
    <dgm:pt modelId="{1A363F38-8211-44E9-8463-4C92B2CD8E21}" type="parTrans" cxnId="{0365B1E3-5ADE-4436-99EC-E5FD4AA04608}">
      <dgm:prSet/>
      <dgm:spPr/>
      <dgm:t>
        <a:bodyPr/>
        <a:lstStyle/>
        <a:p>
          <a:endParaRPr lang="en-IN"/>
        </a:p>
      </dgm:t>
    </dgm:pt>
    <dgm:pt modelId="{87D31495-42CA-4D2F-9B34-2DD33DCDD3F0}" type="sibTrans" cxnId="{0365B1E3-5ADE-4436-99EC-E5FD4AA04608}">
      <dgm:prSet/>
      <dgm:spPr/>
      <dgm:t>
        <a:bodyPr/>
        <a:lstStyle/>
        <a:p>
          <a:endParaRPr lang="en-IN"/>
        </a:p>
      </dgm:t>
    </dgm:pt>
    <dgm:pt modelId="{BA5028B8-3976-4180-B9EB-399CAB4EC250}">
      <dgm:prSet phldrT="[Text]"/>
      <dgm:spPr/>
      <dgm:t>
        <a:bodyPr/>
        <a:lstStyle/>
        <a:p>
          <a:r>
            <a:rPr lang="en-IN" dirty="0"/>
            <a:t>Video</a:t>
          </a:r>
          <a:r>
            <a:rPr lang="en-IN" baseline="0" dirty="0"/>
            <a:t> Transcription</a:t>
          </a:r>
          <a:endParaRPr lang="en-IN" dirty="0"/>
        </a:p>
      </dgm:t>
    </dgm:pt>
    <dgm:pt modelId="{484B8FC4-5B20-4DA5-A8DF-D316461CFD79}" type="parTrans" cxnId="{68E3CBAE-0E2F-4320-8FCA-5BCE8CB7EC2D}">
      <dgm:prSet/>
      <dgm:spPr/>
      <dgm:t>
        <a:bodyPr/>
        <a:lstStyle/>
        <a:p>
          <a:endParaRPr lang="en-IN"/>
        </a:p>
      </dgm:t>
    </dgm:pt>
    <dgm:pt modelId="{BF8F646D-D63D-4F5E-93D8-EA781CA17021}" type="sibTrans" cxnId="{68E3CBAE-0E2F-4320-8FCA-5BCE8CB7EC2D}">
      <dgm:prSet/>
      <dgm:spPr/>
      <dgm:t>
        <a:bodyPr/>
        <a:lstStyle/>
        <a:p>
          <a:endParaRPr lang="en-IN"/>
        </a:p>
      </dgm:t>
    </dgm:pt>
    <dgm:pt modelId="{138E1791-EEC7-49F9-A3CC-CB705F4F80EA}">
      <dgm:prSet phldrT="[Text]"/>
      <dgm:spPr/>
      <dgm:t>
        <a:bodyPr/>
        <a:lstStyle/>
        <a:p>
          <a:r>
            <a:rPr lang="en-IN" dirty="0"/>
            <a:t>Notification module</a:t>
          </a:r>
        </a:p>
      </dgm:t>
    </dgm:pt>
    <dgm:pt modelId="{48A1B313-B5F5-47EA-A246-A1391BD82D14}" type="parTrans" cxnId="{F72CB4A6-7840-42C0-898B-0248E0562F02}">
      <dgm:prSet/>
      <dgm:spPr/>
      <dgm:t>
        <a:bodyPr/>
        <a:lstStyle/>
        <a:p>
          <a:endParaRPr lang="en-IN"/>
        </a:p>
      </dgm:t>
    </dgm:pt>
    <dgm:pt modelId="{94717266-295C-4163-8780-83A433CF0944}" type="sibTrans" cxnId="{F72CB4A6-7840-42C0-898B-0248E0562F02}">
      <dgm:prSet/>
      <dgm:spPr/>
      <dgm:t>
        <a:bodyPr/>
        <a:lstStyle/>
        <a:p>
          <a:endParaRPr lang="en-IN"/>
        </a:p>
      </dgm:t>
    </dgm:pt>
    <dgm:pt modelId="{C43184A3-2CE9-44F7-91D2-C9731E7E863F}">
      <dgm:prSet phldrT="[Text]"/>
      <dgm:spPr/>
      <dgm:t>
        <a:bodyPr/>
        <a:lstStyle/>
        <a:p>
          <a:r>
            <a:rPr lang="en-IN" dirty="0"/>
            <a:t>Call Recognition</a:t>
          </a:r>
        </a:p>
      </dgm:t>
    </dgm:pt>
    <dgm:pt modelId="{CBD8A952-9EAA-4056-B89E-A9B03CFFB571}" type="parTrans" cxnId="{429CDE02-C0A0-4399-B6D3-680DC641F490}">
      <dgm:prSet/>
      <dgm:spPr/>
      <dgm:t>
        <a:bodyPr/>
        <a:lstStyle/>
        <a:p>
          <a:endParaRPr lang="en-IN"/>
        </a:p>
      </dgm:t>
    </dgm:pt>
    <dgm:pt modelId="{18B83706-6C77-4A26-9218-9F06F3ED2B2B}" type="sibTrans" cxnId="{429CDE02-C0A0-4399-B6D3-680DC641F490}">
      <dgm:prSet/>
      <dgm:spPr/>
      <dgm:t>
        <a:bodyPr/>
        <a:lstStyle/>
        <a:p>
          <a:endParaRPr lang="en-IN"/>
        </a:p>
      </dgm:t>
    </dgm:pt>
    <dgm:pt modelId="{B8BC9410-2F8D-4ECF-97EA-0F04CB0CCF66}">
      <dgm:prSet phldrT="[Text]"/>
      <dgm:spPr/>
      <dgm:t>
        <a:bodyPr/>
        <a:lstStyle/>
        <a:p>
          <a:r>
            <a:rPr lang="en-IN" dirty="0"/>
            <a:t>Sign-Language classifier</a:t>
          </a:r>
        </a:p>
      </dgm:t>
    </dgm:pt>
    <dgm:pt modelId="{63B94CA1-74E4-4D81-B286-32DAAF1FEDA4}" type="parTrans" cxnId="{1E7C66BA-E7C7-462F-96D9-84B16B813039}">
      <dgm:prSet/>
      <dgm:spPr/>
      <dgm:t>
        <a:bodyPr/>
        <a:lstStyle/>
        <a:p>
          <a:endParaRPr lang="en-IN"/>
        </a:p>
      </dgm:t>
    </dgm:pt>
    <dgm:pt modelId="{667DB498-F704-41D9-AEDE-B1FCE5C2CDDA}" type="sibTrans" cxnId="{1E7C66BA-E7C7-462F-96D9-84B16B813039}">
      <dgm:prSet/>
      <dgm:spPr/>
      <dgm:t>
        <a:bodyPr/>
        <a:lstStyle/>
        <a:p>
          <a:endParaRPr lang="en-IN"/>
        </a:p>
      </dgm:t>
    </dgm:pt>
    <dgm:pt modelId="{AA70839A-17D0-4CB2-A0B0-329010DA11C4}">
      <dgm:prSet phldrT="[Text]"/>
      <dgm:spPr/>
      <dgm:t>
        <a:bodyPr/>
        <a:lstStyle/>
        <a:p>
          <a:r>
            <a:rPr lang="en-IN" dirty="0"/>
            <a:t>Text-Audio Conversion module</a:t>
          </a:r>
        </a:p>
      </dgm:t>
    </dgm:pt>
    <dgm:pt modelId="{C7C1F06D-E5C1-4BAC-83D9-D1E0DDF341FE}" type="parTrans" cxnId="{2E2321B0-E998-49C5-9208-D5AF6D0402CE}">
      <dgm:prSet/>
      <dgm:spPr/>
      <dgm:t>
        <a:bodyPr/>
        <a:lstStyle/>
        <a:p>
          <a:endParaRPr lang="en-IN"/>
        </a:p>
      </dgm:t>
    </dgm:pt>
    <dgm:pt modelId="{7568404F-9338-4ECD-AA3E-00DE1366184D}" type="sibTrans" cxnId="{2E2321B0-E998-49C5-9208-D5AF6D0402CE}">
      <dgm:prSet/>
      <dgm:spPr/>
      <dgm:t>
        <a:bodyPr/>
        <a:lstStyle/>
        <a:p>
          <a:endParaRPr lang="en-IN"/>
        </a:p>
      </dgm:t>
    </dgm:pt>
    <dgm:pt modelId="{2A282BBB-8FFE-4F7B-AEAE-5FBAA2BD69A8}" type="pres">
      <dgm:prSet presAssocID="{D085C761-9026-4A27-9FA1-E6960CA53BBF}" presName="cycle" presStyleCnt="0">
        <dgm:presLayoutVars>
          <dgm:chMax val="1"/>
          <dgm:dir/>
          <dgm:animLvl val="ctr"/>
          <dgm:resizeHandles val="exact"/>
        </dgm:presLayoutVars>
      </dgm:prSet>
      <dgm:spPr/>
    </dgm:pt>
    <dgm:pt modelId="{3D2BFCC3-FB4C-42F3-90E1-E34AE17D38EF}" type="pres">
      <dgm:prSet presAssocID="{0E800F5C-E82A-4B83-9F02-EB84E64D47BF}" presName="centerShape" presStyleLbl="node0" presStyleIdx="0" presStyleCnt="1"/>
      <dgm:spPr/>
    </dgm:pt>
    <dgm:pt modelId="{28ED3756-53D9-4673-8095-4D24DDA6A77A}" type="pres">
      <dgm:prSet presAssocID="{484B8FC4-5B20-4DA5-A8DF-D316461CFD79}" presName="parTrans" presStyleLbl="bgSibTrans2D1" presStyleIdx="0" presStyleCnt="5"/>
      <dgm:spPr/>
    </dgm:pt>
    <dgm:pt modelId="{7F62E33E-093C-46E0-870A-EF0F3499E57B}" type="pres">
      <dgm:prSet presAssocID="{BA5028B8-3976-4180-B9EB-399CAB4EC250}" presName="node" presStyleLbl="node1" presStyleIdx="0" presStyleCnt="5">
        <dgm:presLayoutVars>
          <dgm:bulletEnabled val="1"/>
        </dgm:presLayoutVars>
      </dgm:prSet>
      <dgm:spPr/>
    </dgm:pt>
    <dgm:pt modelId="{8079D56A-C55E-49E4-AEBF-CCFF5775A5EC}" type="pres">
      <dgm:prSet presAssocID="{48A1B313-B5F5-47EA-A246-A1391BD82D14}" presName="parTrans" presStyleLbl="bgSibTrans2D1" presStyleIdx="1" presStyleCnt="5"/>
      <dgm:spPr/>
    </dgm:pt>
    <dgm:pt modelId="{101F12FB-BB80-43B6-9BBC-5747B1756EF6}" type="pres">
      <dgm:prSet presAssocID="{138E1791-EEC7-49F9-A3CC-CB705F4F80EA}" presName="node" presStyleLbl="node1" presStyleIdx="1" presStyleCnt="5">
        <dgm:presLayoutVars>
          <dgm:bulletEnabled val="1"/>
        </dgm:presLayoutVars>
      </dgm:prSet>
      <dgm:spPr/>
    </dgm:pt>
    <dgm:pt modelId="{F4C7D624-647D-43E0-941A-CCEDE7F73886}" type="pres">
      <dgm:prSet presAssocID="{CBD8A952-9EAA-4056-B89E-A9B03CFFB571}" presName="parTrans" presStyleLbl="bgSibTrans2D1" presStyleIdx="2" presStyleCnt="5"/>
      <dgm:spPr/>
    </dgm:pt>
    <dgm:pt modelId="{C489ECC0-2E0D-46D6-A41B-CB9E01EBCF68}" type="pres">
      <dgm:prSet presAssocID="{C43184A3-2CE9-44F7-91D2-C9731E7E863F}" presName="node" presStyleLbl="node1" presStyleIdx="2" presStyleCnt="5">
        <dgm:presLayoutVars>
          <dgm:bulletEnabled val="1"/>
        </dgm:presLayoutVars>
      </dgm:prSet>
      <dgm:spPr/>
    </dgm:pt>
    <dgm:pt modelId="{C3010A24-715D-4A7C-97C4-6F809907C8C4}" type="pres">
      <dgm:prSet presAssocID="{63B94CA1-74E4-4D81-B286-32DAAF1FEDA4}" presName="parTrans" presStyleLbl="bgSibTrans2D1" presStyleIdx="3" presStyleCnt="5"/>
      <dgm:spPr/>
    </dgm:pt>
    <dgm:pt modelId="{9CDC50FA-D76F-4CC4-9E6A-CDCB233572FE}" type="pres">
      <dgm:prSet presAssocID="{B8BC9410-2F8D-4ECF-97EA-0F04CB0CCF66}" presName="node" presStyleLbl="node1" presStyleIdx="3" presStyleCnt="5">
        <dgm:presLayoutVars>
          <dgm:bulletEnabled val="1"/>
        </dgm:presLayoutVars>
      </dgm:prSet>
      <dgm:spPr/>
    </dgm:pt>
    <dgm:pt modelId="{D5A37260-FF82-4440-857D-2070DBCF580A}" type="pres">
      <dgm:prSet presAssocID="{C7C1F06D-E5C1-4BAC-83D9-D1E0DDF341FE}" presName="parTrans" presStyleLbl="bgSibTrans2D1" presStyleIdx="4" presStyleCnt="5"/>
      <dgm:spPr/>
    </dgm:pt>
    <dgm:pt modelId="{786956CD-E2CA-4D7E-92C5-A17B5E08B104}" type="pres">
      <dgm:prSet presAssocID="{AA70839A-17D0-4CB2-A0B0-329010DA11C4}" presName="node" presStyleLbl="node1" presStyleIdx="4" presStyleCnt="5">
        <dgm:presLayoutVars>
          <dgm:bulletEnabled val="1"/>
        </dgm:presLayoutVars>
      </dgm:prSet>
      <dgm:spPr/>
    </dgm:pt>
  </dgm:ptLst>
  <dgm:cxnLst>
    <dgm:cxn modelId="{429CDE02-C0A0-4399-B6D3-680DC641F490}" srcId="{0E800F5C-E82A-4B83-9F02-EB84E64D47BF}" destId="{C43184A3-2CE9-44F7-91D2-C9731E7E863F}" srcOrd="2" destOrd="0" parTransId="{CBD8A952-9EAA-4056-B89E-A9B03CFFB571}" sibTransId="{18B83706-6C77-4A26-9218-9F06F3ED2B2B}"/>
    <dgm:cxn modelId="{E3610620-3269-4A5A-934E-02D2B58D8F12}" type="presOf" srcId="{AA70839A-17D0-4CB2-A0B0-329010DA11C4}" destId="{786956CD-E2CA-4D7E-92C5-A17B5E08B104}" srcOrd="0" destOrd="0" presId="urn:microsoft.com/office/officeart/2005/8/layout/radial4"/>
    <dgm:cxn modelId="{F42BEC38-A21E-4D63-BAE9-7C7CB0AD3893}" type="presOf" srcId="{B8BC9410-2F8D-4ECF-97EA-0F04CB0CCF66}" destId="{9CDC50FA-D76F-4CC4-9E6A-CDCB233572FE}" srcOrd="0" destOrd="0" presId="urn:microsoft.com/office/officeart/2005/8/layout/radial4"/>
    <dgm:cxn modelId="{D795ED5D-A4DA-4017-BE8F-2D440D0C2324}" type="presOf" srcId="{48A1B313-B5F5-47EA-A246-A1391BD82D14}" destId="{8079D56A-C55E-49E4-AEBF-CCFF5775A5EC}" srcOrd="0" destOrd="0" presId="urn:microsoft.com/office/officeart/2005/8/layout/radial4"/>
    <dgm:cxn modelId="{310D3B67-63D1-4EBE-9C5B-D566893E4D78}" type="presOf" srcId="{63B94CA1-74E4-4D81-B286-32DAAF1FEDA4}" destId="{C3010A24-715D-4A7C-97C4-6F809907C8C4}" srcOrd="0" destOrd="0" presId="urn:microsoft.com/office/officeart/2005/8/layout/radial4"/>
    <dgm:cxn modelId="{FFD6BD7D-DFFF-460C-B894-EAC37A72A57D}" type="presOf" srcId="{CBD8A952-9EAA-4056-B89E-A9B03CFFB571}" destId="{F4C7D624-647D-43E0-941A-CCEDE7F73886}" srcOrd="0" destOrd="0" presId="urn:microsoft.com/office/officeart/2005/8/layout/radial4"/>
    <dgm:cxn modelId="{9A188B84-BE47-46F5-A8FD-BAEDEBA0589C}" type="presOf" srcId="{C43184A3-2CE9-44F7-91D2-C9731E7E863F}" destId="{C489ECC0-2E0D-46D6-A41B-CB9E01EBCF68}" srcOrd="0" destOrd="0" presId="urn:microsoft.com/office/officeart/2005/8/layout/radial4"/>
    <dgm:cxn modelId="{4F0D8D89-8BC3-42DC-B457-F9313E502AC1}" type="presOf" srcId="{484B8FC4-5B20-4DA5-A8DF-D316461CFD79}" destId="{28ED3756-53D9-4673-8095-4D24DDA6A77A}" srcOrd="0" destOrd="0" presId="urn:microsoft.com/office/officeart/2005/8/layout/radial4"/>
    <dgm:cxn modelId="{09274D8D-356F-4120-B1C2-A1F4911EDC35}" type="presOf" srcId="{138E1791-EEC7-49F9-A3CC-CB705F4F80EA}" destId="{101F12FB-BB80-43B6-9BBC-5747B1756EF6}" srcOrd="0" destOrd="0" presId="urn:microsoft.com/office/officeart/2005/8/layout/radial4"/>
    <dgm:cxn modelId="{EF94898F-E156-41DF-96F4-3150A13A03E4}" type="presOf" srcId="{D085C761-9026-4A27-9FA1-E6960CA53BBF}" destId="{2A282BBB-8FFE-4F7B-AEAE-5FBAA2BD69A8}" srcOrd="0" destOrd="0" presId="urn:microsoft.com/office/officeart/2005/8/layout/radial4"/>
    <dgm:cxn modelId="{F72CB4A6-7840-42C0-898B-0248E0562F02}" srcId="{0E800F5C-E82A-4B83-9F02-EB84E64D47BF}" destId="{138E1791-EEC7-49F9-A3CC-CB705F4F80EA}" srcOrd="1" destOrd="0" parTransId="{48A1B313-B5F5-47EA-A246-A1391BD82D14}" sibTransId="{94717266-295C-4163-8780-83A433CF0944}"/>
    <dgm:cxn modelId="{68E3CBAE-0E2F-4320-8FCA-5BCE8CB7EC2D}" srcId="{0E800F5C-E82A-4B83-9F02-EB84E64D47BF}" destId="{BA5028B8-3976-4180-B9EB-399CAB4EC250}" srcOrd="0" destOrd="0" parTransId="{484B8FC4-5B20-4DA5-A8DF-D316461CFD79}" sibTransId="{BF8F646D-D63D-4F5E-93D8-EA781CA17021}"/>
    <dgm:cxn modelId="{D906DFAE-DD13-4725-A155-9AA381096E5B}" type="presOf" srcId="{0E800F5C-E82A-4B83-9F02-EB84E64D47BF}" destId="{3D2BFCC3-FB4C-42F3-90E1-E34AE17D38EF}" srcOrd="0" destOrd="0" presId="urn:microsoft.com/office/officeart/2005/8/layout/radial4"/>
    <dgm:cxn modelId="{2E2321B0-E998-49C5-9208-D5AF6D0402CE}" srcId="{0E800F5C-E82A-4B83-9F02-EB84E64D47BF}" destId="{AA70839A-17D0-4CB2-A0B0-329010DA11C4}" srcOrd="4" destOrd="0" parTransId="{C7C1F06D-E5C1-4BAC-83D9-D1E0DDF341FE}" sibTransId="{7568404F-9338-4ECD-AA3E-00DE1366184D}"/>
    <dgm:cxn modelId="{1E7C66BA-E7C7-462F-96D9-84B16B813039}" srcId="{0E800F5C-E82A-4B83-9F02-EB84E64D47BF}" destId="{B8BC9410-2F8D-4ECF-97EA-0F04CB0CCF66}" srcOrd="3" destOrd="0" parTransId="{63B94CA1-74E4-4D81-B286-32DAAF1FEDA4}" sibTransId="{667DB498-F704-41D9-AEDE-B1FCE5C2CDDA}"/>
    <dgm:cxn modelId="{928BD0C5-D0D7-4C2C-9E34-458F03EA596B}" type="presOf" srcId="{BA5028B8-3976-4180-B9EB-399CAB4EC250}" destId="{7F62E33E-093C-46E0-870A-EF0F3499E57B}" srcOrd="0" destOrd="0" presId="urn:microsoft.com/office/officeart/2005/8/layout/radial4"/>
    <dgm:cxn modelId="{0365B1E3-5ADE-4436-99EC-E5FD4AA04608}" srcId="{D085C761-9026-4A27-9FA1-E6960CA53BBF}" destId="{0E800F5C-E82A-4B83-9F02-EB84E64D47BF}" srcOrd="0" destOrd="0" parTransId="{1A363F38-8211-44E9-8463-4C92B2CD8E21}" sibTransId="{87D31495-42CA-4D2F-9B34-2DD33DCDD3F0}"/>
    <dgm:cxn modelId="{CE2BACFD-4E53-4D18-8E5D-E2BE03555A18}" type="presOf" srcId="{C7C1F06D-E5C1-4BAC-83D9-D1E0DDF341FE}" destId="{D5A37260-FF82-4440-857D-2070DBCF580A}" srcOrd="0" destOrd="0" presId="urn:microsoft.com/office/officeart/2005/8/layout/radial4"/>
    <dgm:cxn modelId="{CC53BB96-E1D0-458C-89DA-F65489873760}" type="presParOf" srcId="{2A282BBB-8FFE-4F7B-AEAE-5FBAA2BD69A8}" destId="{3D2BFCC3-FB4C-42F3-90E1-E34AE17D38EF}" srcOrd="0" destOrd="0" presId="urn:microsoft.com/office/officeart/2005/8/layout/radial4"/>
    <dgm:cxn modelId="{08F71731-D17E-48FE-9448-3980F2CFA338}" type="presParOf" srcId="{2A282BBB-8FFE-4F7B-AEAE-5FBAA2BD69A8}" destId="{28ED3756-53D9-4673-8095-4D24DDA6A77A}" srcOrd="1" destOrd="0" presId="urn:microsoft.com/office/officeart/2005/8/layout/radial4"/>
    <dgm:cxn modelId="{54AC0A03-4E00-48F9-AF0C-E233AADFAC69}" type="presParOf" srcId="{2A282BBB-8FFE-4F7B-AEAE-5FBAA2BD69A8}" destId="{7F62E33E-093C-46E0-870A-EF0F3499E57B}" srcOrd="2" destOrd="0" presId="urn:microsoft.com/office/officeart/2005/8/layout/radial4"/>
    <dgm:cxn modelId="{BA58DE87-30AE-48CC-9BCE-B37FF9F2892E}" type="presParOf" srcId="{2A282BBB-8FFE-4F7B-AEAE-5FBAA2BD69A8}" destId="{8079D56A-C55E-49E4-AEBF-CCFF5775A5EC}" srcOrd="3" destOrd="0" presId="urn:microsoft.com/office/officeart/2005/8/layout/radial4"/>
    <dgm:cxn modelId="{20A2EE40-9615-4A60-A462-F275ED80E8C2}" type="presParOf" srcId="{2A282BBB-8FFE-4F7B-AEAE-5FBAA2BD69A8}" destId="{101F12FB-BB80-43B6-9BBC-5747B1756EF6}" srcOrd="4" destOrd="0" presId="urn:microsoft.com/office/officeart/2005/8/layout/radial4"/>
    <dgm:cxn modelId="{5544CD5C-8883-425B-84C3-464C58594B6C}" type="presParOf" srcId="{2A282BBB-8FFE-4F7B-AEAE-5FBAA2BD69A8}" destId="{F4C7D624-647D-43E0-941A-CCEDE7F73886}" srcOrd="5" destOrd="0" presId="urn:microsoft.com/office/officeart/2005/8/layout/radial4"/>
    <dgm:cxn modelId="{D2C409F7-FCCB-4E11-A0C5-7F73C9B3EE80}" type="presParOf" srcId="{2A282BBB-8FFE-4F7B-AEAE-5FBAA2BD69A8}" destId="{C489ECC0-2E0D-46D6-A41B-CB9E01EBCF68}" srcOrd="6" destOrd="0" presId="urn:microsoft.com/office/officeart/2005/8/layout/radial4"/>
    <dgm:cxn modelId="{74A626B5-3593-4035-9FE3-D2230DB01768}" type="presParOf" srcId="{2A282BBB-8FFE-4F7B-AEAE-5FBAA2BD69A8}" destId="{C3010A24-715D-4A7C-97C4-6F809907C8C4}" srcOrd="7" destOrd="0" presId="urn:microsoft.com/office/officeart/2005/8/layout/radial4"/>
    <dgm:cxn modelId="{1C0EA77D-0A1B-44CC-BF20-9EFBB573DB4B}" type="presParOf" srcId="{2A282BBB-8FFE-4F7B-AEAE-5FBAA2BD69A8}" destId="{9CDC50FA-D76F-4CC4-9E6A-CDCB233572FE}" srcOrd="8" destOrd="0" presId="urn:microsoft.com/office/officeart/2005/8/layout/radial4"/>
    <dgm:cxn modelId="{D1338577-E7C1-4B71-ACEF-57DDB3BA4457}" type="presParOf" srcId="{2A282BBB-8FFE-4F7B-AEAE-5FBAA2BD69A8}" destId="{D5A37260-FF82-4440-857D-2070DBCF580A}" srcOrd="9" destOrd="0" presId="urn:microsoft.com/office/officeart/2005/8/layout/radial4"/>
    <dgm:cxn modelId="{3DA11EE9-DD40-43D8-9823-50CBCA91CF0B}" type="presParOf" srcId="{2A282BBB-8FFE-4F7B-AEAE-5FBAA2BD69A8}" destId="{786956CD-E2CA-4D7E-92C5-A17B5E08B104}"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BFCC3-FB4C-42F3-90E1-E34AE17D38EF}">
      <dsp:nvSpPr>
        <dsp:cNvPr id="0" name=""/>
        <dsp:cNvSpPr/>
      </dsp:nvSpPr>
      <dsp:spPr>
        <a:xfrm>
          <a:off x="2263616" y="2304674"/>
          <a:ext cx="1568767" cy="1568767"/>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2493357" y="2534415"/>
        <a:ext cx="1109285" cy="1109285"/>
      </dsp:txXfrm>
    </dsp:sp>
    <dsp:sp modelId="{28ED3756-53D9-4673-8095-4D24DDA6A77A}">
      <dsp:nvSpPr>
        <dsp:cNvPr id="0" name=""/>
        <dsp:cNvSpPr/>
      </dsp:nvSpPr>
      <dsp:spPr>
        <a:xfrm rot="10800000">
          <a:off x="745631" y="2865508"/>
          <a:ext cx="1434495" cy="447098"/>
        </a:xfrm>
        <a:prstGeom prst="lef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F62E33E-093C-46E0-870A-EF0F3499E57B}">
      <dsp:nvSpPr>
        <dsp:cNvPr id="0" name=""/>
        <dsp:cNvSpPr/>
      </dsp:nvSpPr>
      <dsp:spPr>
        <a:xfrm>
          <a:off x="466" y="2492926"/>
          <a:ext cx="1490329" cy="1192263"/>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kern="1200" dirty="0"/>
            <a:t>Video</a:t>
          </a:r>
          <a:r>
            <a:rPr lang="en-IN" sz="1800" kern="1200" baseline="0" dirty="0"/>
            <a:t> Transcription</a:t>
          </a:r>
          <a:endParaRPr lang="en-IN" sz="1800" kern="1200" dirty="0"/>
        </a:p>
      </dsp:txBody>
      <dsp:txXfrm>
        <a:off x="35386" y="2527846"/>
        <a:ext cx="1420489" cy="1122423"/>
      </dsp:txXfrm>
    </dsp:sp>
    <dsp:sp modelId="{8079D56A-C55E-49E4-AEBF-CCFF5775A5EC}">
      <dsp:nvSpPr>
        <dsp:cNvPr id="0" name=""/>
        <dsp:cNvSpPr/>
      </dsp:nvSpPr>
      <dsp:spPr>
        <a:xfrm rot="13500000">
          <a:off x="1209902" y="1744659"/>
          <a:ext cx="1434495" cy="447098"/>
        </a:xfrm>
        <a:prstGeom prst="leftArrow">
          <a:avLst>
            <a:gd name="adj1" fmla="val 60000"/>
            <a:gd name="adj2" fmla="val 50000"/>
          </a:avLst>
        </a:prstGeom>
        <a:solidFill>
          <a:schemeClr val="accent5">
            <a:hueOff val="-1769175"/>
            <a:satOff val="6612"/>
            <a:lumOff val="2353"/>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01F12FB-BB80-43B6-9BBC-5747B1756EF6}">
      <dsp:nvSpPr>
        <dsp:cNvPr id="0" name=""/>
        <dsp:cNvSpPr/>
      </dsp:nvSpPr>
      <dsp:spPr>
        <a:xfrm>
          <a:off x="674814" y="864906"/>
          <a:ext cx="1490329" cy="1192263"/>
        </a:xfrm>
        <a:prstGeom prst="roundRect">
          <a:avLst>
            <a:gd name="adj" fmla="val 10000"/>
          </a:avLst>
        </a:prstGeom>
        <a:gradFill rotWithShape="0">
          <a:gsLst>
            <a:gs pos="0">
              <a:schemeClr val="accent5">
                <a:hueOff val="-1769175"/>
                <a:satOff val="6612"/>
                <a:lumOff val="2353"/>
                <a:alphaOff val="0"/>
                <a:tint val="100000"/>
                <a:shade val="100000"/>
                <a:satMod val="130000"/>
              </a:schemeClr>
            </a:gs>
            <a:gs pos="100000">
              <a:schemeClr val="accent5">
                <a:hueOff val="-1769175"/>
                <a:satOff val="6612"/>
                <a:lumOff val="235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kern="1200" dirty="0"/>
            <a:t>Notification module</a:t>
          </a:r>
        </a:p>
      </dsp:txBody>
      <dsp:txXfrm>
        <a:off x="709734" y="899826"/>
        <a:ext cx="1420489" cy="1122423"/>
      </dsp:txXfrm>
    </dsp:sp>
    <dsp:sp modelId="{F4C7D624-647D-43E0-941A-CCEDE7F73886}">
      <dsp:nvSpPr>
        <dsp:cNvPr id="0" name=""/>
        <dsp:cNvSpPr/>
      </dsp:nvSpPr>
      <dsp:spPr>
        <a:xfrm rot="16200000">
          <a:off x="2330752" y="1280388"/>
          <a:ext cx="1434495" cy="447098"/>
        </a:xfrm>
        <a:prstGeom prst="leftArrow">
          <a:avLst>
            <a:gd name="adj1" fmla="val 60000"/>
            <a:gd name="adj2" fmla="val 50000"/>
          </a:avLst>
        </a:prstGeom>
        <a:solidFill>
          <a:schemeClr val="accent5">
            <a:hueOff val="-3538350"/>
            <a:satOff val="13225"/>
            <a:lumOff val="470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489ECC0-2E0D-46D6-A41B-CB9E01EBCF68}">
      <dsp:nvSpPr>
        <dsp:cNvPr id="0" name=""/>
        <dsp:cNvSpPr/>
      </dsp:nvSpPr>
      <dsp:spPr>
        <a:xfrm>
          <a:off x="2302835" y="190557"/>
          <a:ext cx="1490329" cy="1192263"/>
        </a:xfrm>
        <a:prstGeom prst="roundRect">
          <a:avLst>
            <a:gd name="adj" fmla="val 10000"/>
          </a:avLst>
        </a:prstGeom>
        <a:gradFill rotWithShape="0">
          <a:gsLst>
            <a:gs pos="0">
              <a:schemeClr val="accent5">
                <a:hueOff val="-3538350"/>
                <a:satOff val="13225"/>
                <a:lumOff val="4706"/>
                <a:alphaOff val="0"/>
                <a:tint val="100000"/>
                <a:shade val="100000"/>
                <a:satMod val="130000"/>
              </a:schemeClr>
            </a:gs>
            <a:gs pos="100000">
              <a:schemeClr val="accent5">
                <a:hueOff val="-3538350"/>
                <a:satOff val="13225"/>
                <a:lumOff val="470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kern="1200" dirty="0"/>
            <a:t>Call Recognition</a:t>
          </a:r>
        </a:p>
      </dsp:txBody>
      <dsp:txXfrm>
        <a:off x="2337755" y="225477"/>
        <a:ext cx="1420489" cy="1122423"/>
      </dsp:txXfrm>
    </dsp:sp>
    <dsp:sp modelId="{C3010A24-715D-4A7C-97C4-6F809907C8C4}">
      <dsp:nvSpPr>
        <dsp:cNvPr id="0" name=""/>
        <dsp:cNvSpPr/>
      </dsp:nvSpPr>
      <dsp:spPr>
        <a:xfrm rot="18900000">
          <a:off x="3451601" y="1744659"/>
          <a:ext cx="1434495" cy="447098"/>
        </a:xfrm>
        <a:prstGeom prst="leftArrow">
          <a:avLst>
            <a:gd name="adj1" fmla="val 60000"/>
            <a:gd name="adj2" fmla="val 50000"/>
          </a:avLst>
        </a:prstGeom>
        <a:solidFill>
          <a:schemeClr val="accent5">
            <a:hueOff val="-5307524"/>
            <a:satOff val="19837"/>
            <a:lumOff val="705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CDC50FA-D76F-4CC4-9E6A-CDCB233572FE}">
      <dsp:nvSpPr>
        <dsp:cNvPr id="0" name=""/>
        <dsp:cNvSpPr/>
      </dsp:nvSpPr>
      <dsp:spPr>
        <a:xfrm>
          <a:off x="3930855" y="864906"/>
          <a:ext cx="1490329" cy="1192263"/>
        </a:xfrm>
        <a:prstGeom prst="roundRect">
          <a:avLst>
            <a:gd name="adj" fmla="val 10000"/>
          </a:avLst>
        </a:prstGeom>
        <a:gradFill rotWithShape="0">
          <a:gsLst>
            <a:gs pos="0">
              <a:schemeClr val="accent5">
                <a:hueOff val="-5307524"/>
                <a:satOff val="19837"/>
                <a:lumOff val="7058"/>
                <a:alphaOff val="0"/>
                <a:tint val="100000"/>
                <a:shade val="100000"/>
                <a:satMod val="130000"/>
              </a:schemeClr>
            </a:gs>
            <a:gs pos="100000">
              <a:schemeClr val="accent5">
                <a:hueOff val="-5307524"/>
                <a:satOff val="19837"/>
                <a:lumOff val="705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kern="1200" dirty="0"/>
            <a:t>Sign-Language classifier</a:t>
          </a:r>
        </a:p>
      </dsp:txBody>
      <dsp:txXfrm>
        <a:off x="3965775" y="899826"/>
        <a:ext cx="1420489" cy="1122423"/>
      </dsp:txXfrm>
    </dsp:sp>
    <dsp:sp modelId="{D5A37260-FF82-4440-857D-2070DBCF580A}">
      <dsp:nvSpPr>
        <dsp:cNvPr id="0" name=""/>
        <dsp:cNvSpPr/>
      </dsp:nvSpPr>
      <dsp:spPr>
        <a:xfrm>
          <a:off x="3915872" y="2865508"/>
          <a:ext cx="1434495" cy="447098"/>
        </a:xfrm>
        <a:prstGeom prst="leftArrow">
          <a:avLst>
            <a:gd name="adj1" fmla="val 60000"/>
            <a:gd name="adj2" fmla="val 50000"/>
          </a:avLst>
        </a:prstGeom>
        <a:solidFill>
          <a:schemeClr val="accent5">
            <a:hueOff val="-7076699"/>
            <a:satOff val="26449"/>
            <a:lumOff val="9411"/>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86956CD-E2CA-4D7E-92C5-A17B5E08B104}">
      <dsp:nvSpPr>
        <dsp:cNvPr id="0" name=""/>
        <dsp:cNvSpPr/>
      </dsp:nvSpPr>
      <dsp:spPr>
        <a:xfrm>
          <a:off x="4605204" y="2492926"/>
          <a:ext cx="1490329" cy="1192263"/>
        </a:xfrm>
        <a:prstGeom prst="roundRect">
          <a:avLst>
            <a:gd name="adj" fmla="val 10000"/>
          </a:avLst>
        </a:prstGeom>
        <a:gradFill rotWithShape="0">
          <a:gsLst>
            <a:gs pos="0">
              <a:schemeClr val="accent5">
                <a:hueOff val="-7076699"/>
                <a:satOff val="26449"/>
                <a:lumOff val="9411"/>
                <a:alphaOff val="0"/>
                <a:tint val="100000"/>
                <a:shade val="100000"/>
                <a:satMod val="130000"/>
              </a:schemeClr>
            </a:gs>
            <a:gs pos="100000">
              <a:schemeClr val="accent5">
                <a:hueOff val="-7076699"/>
                <a:satOff val="26449"/>
                <a:lumOff val="9411"/>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kern="1200" dirty="0"/>
            <a:t>Text-Audio Conversion module</a:t>
          </a:r>
        </a:p>
      </dsp:txBody>
      <dsp:txXfrm>
        <a:off x="4640124" y="2527846"/>
        <a:ext cx="1420489" cy="112242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308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908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76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51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6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051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s://drive.google.com/file/d/18c54vw3T1wbkIAKt_Ohr1xfovsTH3s_S/view?usp=sharing"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drive.google.com/file/d/1HGuH16ZZYc1rjWUEBG-Z5niuL2zEpv3b/view?usp=sharing" TargetMode="External"/><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hyperlink" Target="https://drive.google.com/file/d/1HBjuqriaOFlvDrnTZ325_QqMxDwUCvG9/view?usp=sharing"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hyperlink" Target="file:///C:\Users\sriha\Downloads\Communication-Hearning-Impaired-People-main\Communication-Hearning-Impaired-People-main\webApplication\index.html" TargetMode="External"/><Relationship Id="rId4" Type="http://schemas.openxmlformats.org/officeDocument/2006/relationships/image" Target="../media/image24.png"/><Relationship Id="rId9" Type="http://schemas.openxmlformats.org/officeDocument/2006/relationships/hyperlink" Target="https://drive.google.com/file/d/1LZEYgjG2atll2T1Brs9bfKC8s0-upB-j/view?usp=sharin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hyperlink" Target="https://cpluz.com/signapp/Sign-Language-Translator-newclassifi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2358210" y="2387592"/>
            <a:ext cx="13860420" cy="3683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Hearing Impaired</a:t>
            </a:r>
            <a:br>
              <a:rPr lang="en-US" sz="3600" dirty="0"/>
            </a:br>
            <a:r>
              <a:rPr lang="en-US" sz="3600" dirty="0"/>
              <a:t>Communication System for Deaf </a:t>
            </a:r>
            <a:endParaRPr sz="3600" dirty="0"/>
          </a:p>
        </p:txBody>
      </p:sp>
      <p:sp>
        <p:nvSpPr>
          <p:cNvPr id="6" name="TextBox 5">
            <a:extLst>
              <a:ext uri="{FF2B5EF4-FFF2-40B4-BE49-F238E27FC236}">
                <a16:creationId xmlns:a16="http://schemas.microsoft.com/office/drawing/2014/main" id="{F7F03726-1528-4D97-E5B6-89E3A86DA1B1}"/>
              </a:ext>
            </a:extLst>
          </p:cNvPr>
          <p:cNvSpPr txBox="1"/>
          <p:nvPr/>
        </p:nvSpPr>
        <p:spPr>
          <a:xfrm>
            <a:off x="1106261" y="2495423"/>
            <a:ext cx="6931478" cy="307777"/>
          </a:xfrm>
          <a:prstGeom prst="rect">
            <a:avLst/>
          </a:prstGeom>
          <a:noFill/>
        </p:spPr>
        <p:txBody>
          <a:bodyPr wrap="square">
            <a:spAutoFit/>
          </a:bodyPr>
          <a:lstStyle/>
          <a:p>
            <a:r>
              <a:rPr lang="en-IN" sz="1400" b="1" dirty="0">
                <a:solidFill>
                  <a:srgbClr val="0E293C"/>
                </a:solidFill>
                <a:latin typeface="Muli"/>
                <a:ea typeface="Muli"/>
                <a:cs typeface="Muli"/>
                <a:sym typeface="Muli"/>
              </a:rPr>
              <a:t>7</a:t>
            </a:r>
            <a:endParaRPr lang="en-IN" dirty="0"/>
          </a:p>
        </p:txBody>
      </p:sp>
      <p:pic>
        <p:nvPicPr>
          <p:cNvPr id="3" name="Picture 2">
            <a:extLst>
              <a:ext uri="{FF2B5EF4-FFF2-40B4-BE49-F238E27FC236}">
                <a16:creationId xmlns:a16="http://schemas.microsoft.com/office/drawing/2014/main" id="{5097F39F-4B25-A8FD-9401-41B63E4B726A}"/>
              </a:ext>
            </a:extLst>
          </p:cNvPr>
          <p:cNvPicPr>
            <a:picLocks noChangeAspect="1"/>
          </p:cNvPicPr>
          <p:nvPr/>
        </p:nvPicPr>
        <p:blipFill>
          <a:blip r:embed="rId3"/>
          <a:stretch>
            <a:fillRect/>
          </a:stretch>
        </p:blipFill>
        <p:spPr>
          <a:xfrm>
            <a:off x="4266860" y="4189046"/>
            <a:ext cx="610279" cy="6780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4"/>
          <p:cNvSpPr txBox="1">
            <a:spLocks noGrp="1"/>
          </p:cNvSpPr>
          <p:nvPr>
            <p:ph type="ctrTitle" idx="4294967295"/>
          </p:nvPr>
        </p:nvSpPr>
        <p:spPr>
          <a:xfrm>
            <a:off x="1971958" y="-334209"/>
            <a:ext cx="5363139"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500" dirty="0"/>
              <a:t>SIGN-LANGUAGE</a:t>
            </a:r>
            <a:endParaRPr sz="3500" dirty="0"/>
          </a:p>
        </p:txBody>
      </p:sp>
      <p:sp>
        <p:nvSpPr>
          <p:cNvPr id="595" name="Google Shape;595;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grpSp>
        <p:nvGrpSpPr>
          <p:cNvPr id="2" name="Google Shape;1745;p44">
            <a:extLst>
              <a:ext uri="{FF2B5EF4-FFF2-40B4-BE49-F238E27FC236}">
                <a16:creationId xmlns:a16="http://schemas.microsoft.com/office/drawing/2014/main" id="{CCF17CA7-B55C-4F6A-26A8-99B6A3FE7A4B}"/>
              </a:ext>
            </a:extLst>
          </p:cNvPr>
          <p:cNvGrpSpPr/>
          <p:nvPr/>
        </p:nvGrpSpPr>
        <p:grpSpPr>
          <a:xfrm>
            <a:off x="1446575" y="1501155"/>
            <a:ext cx="2782953" cy="2331376"/>
            <a:chOff x="3578510" y="1419647"/>
            <a:chExt cx="4021500" cy="3062887"/>
          </a:xfrm>
        </p:grpSpPr>
        <p:sp>
          <p:nvSpPr>
            <p:cNvPr id="3" name="Google Shape;1746;p44">
              <a:extLst>
                <a:ext uri="{FF2B5EF4-FFF2-40B4-BE49-F238E27FC236}">
                  <a16:creationId xmlns:a16="http://schemas.microsoft.com/office/drawing/2014/main" id="{33FFE576-ED60-67D6-D99B-24260CBF20EB}"/>
                </a:ext>
              </a:extLst>
            </p:cNvPr>
            <p:cNvSpPr/>
            <p:nvPr/>
          </p:nvSpPr>
          <p:spPr>
            <a:xfrm>
              <a:off x="3716658" y="1548119"/>
              <a:ext cx="3748500" cy="2285700"/>
            </a:xfrm>
            <a:prstGeom prst="rect">
              <a:avLst/>
            </a:prstGeom>
            <a:noFill/>
            <a:ln w="1905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47;p44">
              <a:extLst>
                <a:ext uri="{FF2B5EF4-FFF2-40B4-BE49-F238E27FC236}">
                  <a16:creationId xmlns:a16="http://schemas.microsoft.com/office/drawing/2014/main" id="{4B85896D-80E3-52DE-FCB4-25F2822FE6D5}"/>
                </a:ext>
              </a:extLst>
            </p:cNvPr>
            <p:cNvSpPr/>
            <p:nvPr/>
          </p:nvSpPr>
          <p:spPr>
            <a:xfrm>
              <a:off x="3578510" y="1419647"/>
              <a:ext cx="4021500" cy="2544300"/>
            </a:xfrm>
            <a:prstGeom prst="roundRect">
              <a:avLst>
                <a:gd name="adj" fmla="val 3857"/>
              </a:avLst>
            </a:prstGeom>
            <a:noFill/>
            <a:ln w="1905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748;p44">
              <a:extLst>
                <a:ext uri="{FF2B5EF4-FFF2-40B4-BE49-F238E27FC236}">
                  <a16:creationId xmlns:a16="http://schemas.microsoft.com/office/drawing/2014/main" id="{7874B741-8FED-1F43-9209-5BB8939EBE0C}"/>
                </a:ext>
              </a:extLst>
            </p:cNvPr>
            <p:cNvGrpSpPr/>
            <p:nvPr/>
          </p:nvGrpSpPr>
          <p:grpSpPr>
            <a:xfrm>
              <a:off x="3605853" y="1447364"/>
              <a:ext cx="3966900" cy="3035170"/>
              <a:chOff x="3605853" y="1447364"/>
              <a:chExt cx="3966900" cy="3035170"/>
            </a:xfrm>
          </p:grpSpPr>
          <p:sp>
            <p:nvSpPr>
              <p:cNvPr id="7" name="Google Shape;1749;p44">
                <a:extLst>
                  <a:ext uri="{FF2B5EF4-FFF2-40B4-BE49-F238E27FC236}">
                    <a16:creationId xmlns:a16="http://schemas.microsoft.com/office/drawing/2014/main" id="{700A12C3-5362-DA14-571E-6248205EC7CF}"/>
                  </a:ext>
                </a:extLst>
              </p:cNvPr>
              <p:cNvSpPr/>
              <p:nvPr/>
            </p:nvSpPr>
            <p:spPr>
              <a:xfrm>
                <a:off x="3605853" y="1447364"/>
                <a:ext cx="3966900" cy="2488800"/>
              </a:xfrm>
              <a:prstGeom prst="roundRect">
                <a:avLst>
                  <a:gd name="adj" fmla="val 3282"/>
                </a:avLst>
              </a:prstGeom>
              <a:noFill/>
              <a:ln w="1905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44">
                <a:extLst>
                  <a:ext uri="{FF2B5EF4-FFF2-40B4-BE49-F238E27FC236}">
                    <a16:creationId xmlns:a16="http://schemas.microsoft.com/office/drawing/2014/main" id="{48C347BA-F548-718F-6F71-8D4BB790FE37}"/>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bg2">
                    <a:lumMod val="60000"/>
                    <a:lumOff val="40000"/>
                  </a:schemeClr>
                </a:solidFill>
                <a:prstDash val="solid"/>
                <a:round/>
                <a:headEnd type="none" w="med" len="med"/>
                <a:tailEnd type="none" w="med" len="med"/>
              </a:ln>
            </p:spPr>
          </p:sp>
        </p:grpSp>
        <p:cxnSp>
          <p:nvCxnSpPr>
            <p:cNvPr id="6" name="Google Shape;1751;p44">
              <a:extLst>
                <a:ext uri="{FF2B5EF4-FFF2-40B4-BE49-F238E27FC236}">
                  <a16:creationId xmlns:a16="http://schemas.microsoft.com/office/drawing/2014/main" id="{35FEC2FE-5C40-6AC4-C34F-F201C00267B8}"/>
                </a:ext>
              </a:extLst>
            </p:cNvPr>
            <p:cNvCxnSpPr/>
            <p:nvPr/>
          </p:nvCxnSpPr>
          <p:spPr>
            <a:xfrm>
              <a:off x="4915750" y="4433452"/>
              <a:ext cx="1353300" cy="0"/>
            </a:xfrm>
            <a:prstGeom prst="straightConnector1">
              <a:avLst/>
            </a:prstGeom>
            <a:noFill/>
            <a:ln w="19050" cap="flat" cmpd="sng">
              <a:solidFill>
                <a:schemeClr val="bg2">
                  <a:lumMod val="60000"/>
                  <a:lumOff val="40000"/>
                </a:schemeClr>
              </a:solidFill>
              <a:prstDash val="solid"/>
              <a:round/>
              <a:headEnd type="none" w="med" len="med"/>
              <a:tailEnd type="none" w="med" len="med"/>
            </a:ln>
          </p:spPr>
        </p:cxnSp>
      </p:grpSp>
      <p:sp>
        <p:nvSpPr>
          <p:cNvPr id="9" name="Google Shape;593;p34">
            <a:extLst>
              <a:ext uri="{FF2B5EF4-FFF2-40B4-BE49-F238E27FC236}">
                <a16:creationId xmlns:a16="http://schemas.microsoft.com/office/drawing/2014/main" id="{499FF016-B30C-B520-2603-90AC2D3AFF4B}"/>
              </a:ext>
            </a:extLst>
          </p:cNvPr>
          <p:cNvSpPr txBox="1">
            <a:spLocks/>
          </p:cNvSpPr>
          <p:nvPr/>
        </p:nvSpPr>
        <p:spPr>
          <a:xfrm>
            <a:off x="5853825" y="4023860"/>
            <a:ext cx="2245871" cy="761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342900" indent="-342900">
              <a:buFont typeface="Wingdings" panose="05000000000000000000" pitchFamily="2" charset="2"/>
              <a:buChar char="ü"/>
            </a:pPr>
            <a:r>
              <a:rPr lang="en-US" sz="2000" dirty="0">
                <a:solidFill>
                  <a:schemeClr val="bg2">
                    <a:lumMod val="60000"/>
                    <a:lumOff val="40000"/>
                  </a:schemeClr>
                </a:solidFill>
              </a:rPr>
              <a:t>Cloud storage</a:t>
            </a:r>
          </a:p>
          <a:p>
            <a:pPr marL="0" indent="0">
              <a:buFont typeface="Muli"/>
              <a:buNone/>
            </a:pPr>
            <a:endParaRPr lang="en-US" sz="2000" dirty="0"/>
          </a:p>
        </p:txBody>
      </p:sp>
      <p:pic>
        <p:nvPicPr>
          <p:cNvPr id="11" name="Picture 10">
            <a:extLst>
              <a:ext uri="{FF2B5EF4-FFF2-40B4-BE49-F238E27FC236}">
                <a16:creationId xmlns:a16="http://schemas.microsoft.com/office/drawing/2014/main" id="{BCB9DABE-D0D8-A7C8-607A-E8C5D952EA2B}"/>
              </a:ext>
            </a:extLst>
          </p:cNvPr>
          <p:cNvPicPr>
            <a:picLocks noChangeAspect="1"/>
          </p:cNvPicPr>
          <p:nvPr/>
        </p:nvPicPr>
        <p:blipFill>
          <a:blip r:embed="rId3"/>
          <a:stretch>
            <a:fillRect/>
          </a:stretch>
        </p:blipFill>
        <p:spPr>
          <a:xfrm>
            <a:off x="5505664" y="1575038"/>
            <a:ext cx="2594032" cy="1801449"/>
          </a:xfrm>
          <a:prstGeom prst="rect">
            <a:avLst/>
          </a:prstGeom>
        </p:spPr>
      </p:pic>
      <p:sp>
        <p:nvSpPr>
          <p:cNvPr id="12" name="Google Shape;593;p34">
            <a:extLst>
              <a:ext uri="{FF2B5EF4-FFF2-40B4-BE49-F238E27FC236}">
                <a16:creationId xmlns:a16="http://schemas.microsoft.com/office/drawing/2014/main" id="{A2ED97F3-47BF-59E6-F9CA-3A1BAF3CDEA0}"/>
              </a:ext>
            </a:extLst>
          </p:cNvPr>
          <p:cNvSpPr txBox="1">
            <a:spLocks/>
          </p:cNvSpPr>
          <p:nvPr/>
        </p:nvSpPr>
        <p:spPr>
          <a:xfrm>
            <a:off x="3717436" y="4023860"/>
            <a:ext cx="1788228" cy="2117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342900" indent="-342900">
              <a:buFont typeface="Wingdings" panose="05000000000000000000" pitchFamily="2" charset="2"/>
              <a:buChar char="ü"/>
            </a:pPr>
            <a:r>
              <a:rPr lang="en-US" sz="2000" dirty="0">
                <a:solidFill>
                  <a:schemeClr val="bg2">
                    <a:lumMod val="60000"/>
                    <a:lumOff val="40000"/>
                  </a:schemeClr>
                </a:solidFill>
              </a:rPr>
              <a:t>Video Call</a:t>
            </a:r>
          </a:p>
          <a:p>
            <a:pPr marL="0" indent="0">
              <a:buFont typeface="Muli"/>
              <a:buNone/>
            </a:pPr>
            <a:endParaRPr lang="en-US" sz="2000" dirty="0"/>
          </a:p>
        </p:txBody>
      </p:sp>
      <p:sp>
        <p:nvSpPr>
          <p:cNvPr id="13" name="Google Shape;593;p34">
            <a:extLst>
              <a:ext uri="{FF2B5EF4-FFF2-40B4-BE49-F238E27FC236}">
                <a16:creationId xmlns:a16="http://schemas.microsoft.com/office/drawing/2014/main" id="{690EA6F1-738B-E7F0-7B17-91DEEFE3ADE7}"/>
              </a:ext>
            </a:extLst>
          </p:cNvPr>
          <p:cNvSpPr txBox="1">
            <a:spLocks/>
          </p:cNvSpPr>
          <p:nvPr/>
        </p:nvSpPr>
        <p:spPr>
          <a:xfrm>
            <a:off x="287907" y="3993188"/>
            <a:ext cx="3189286" cy="11502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342900" indent="-342900">
              <a:buFont typeface="Wingdings" panose="05000000000000000000" pitchFamily="2" charset="2"/>
              <a:buChar char="ü"/>
            </a:pPr>
            <a:r>
              <a:rPr lang="en-US" sz="2000" dirty="0">
                <a:solidFill>
                  <a:schemeClr val="bg2">
                    <a:lumMod val="60000"/>
                    <a:lumOff val="40000"/>
                  </a:schemeClr>
                </a:solidFill>
              </a:rPr>
              <a:t>User can add their own </a:t>
            </a:r>
          </a:p>
          <a:p>
            <a:pPr marL="0" indent="0">
              <a:buNone/>
            </a:pPr>
            <a:r>
              <a:rPr lang="en-US" sz="2000" dirty="0">
                <a:solidFill>
                  <a:schemeClr val="bg2">
                    <a:lumMod val="60000"/>
                    <a:lumOff val="40000"/>
                  </a:schemeClr>
                </a:solidFill>
              </a:rPr>
              <a:t>      gesture.</a:t>
            </a:r>
          </a:p>
          <a:p>
            <a:pPr marL="0" indent="0">
              <a:buFont typeface="Muli"/>
              <a:buNone/>
            </a:pPr>
            <a:endParaRPr lang="en-US" sz="2000" dirty="0"/>
          </a:p>
        </p:txBody>
      </p:sp>
      <p:grpSp>
        <p:nvGrpSpPr>
          <p:cNvPr id="14" name="Google Shape;1745;p44">
            <a:extLst>
              <a:ext uri="{FF2B5EF4-FFF2-40B4-BE49-F238E27FC236}">
                <a16:creationId xmlns:a16="http://schemas.microsoft.com/office/drawing/2014/main" id="{EAB28DE6-0651-C7DC-A777-6219108C3ACA}"/>
              </a:ext>
            </a:extLst>
          </p:cNvPr>
          <p:cNvGrpSpPr/>
          <p:nvPr/>
        </p:nvGrpSpPr>
        <p:grpSpPr>
          <a:xfrm>
            <a:off x="5428925" y="1501155"/>
            <a:ext cx="2782953" cy="2331376"/>
            <a:chOff x="3578510" y="1419647"/>
            <a:chExt cx="4021500" cy="3062887"/>
          </a:xfrm>
        </p:grpSpPr>
        <p:sp>
          <p:nvSpPr>
            <p:cNvPr id="15" name="Google Shape;1746;p44">
              <a:extLst>
                <a:ext uri="{FF2B5EF4-FFF2-40B4-BE49-F238E27FC236}">
                  <a16:creationId xmlns:a16="http://schemas.microsoft.com/office/drawing/2014/main" id="{2D02B166-0B30-D931-5D63-CD0907232099}"/>
                </a:ext>
              </a:extLst>
            </p:cNvPr>
            <p:cNvSpPr/>
            <p:nvPr/>
          </p:nvSpPr>
          <p:spPr>
            <a:xfrm>
              <a:off x="3716658" y="1548119"/>
              <a:ext cx="3748500" cy="2285700"/>
            </a:xfrm>
            <a:prstGeom prst="rect">
              <a:avLst/>
            </a:prstGeom>
            <a:noFill/>
            <a:ln w="1905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47;p44">
              <a:extLst>
                <a:ext uri="{FF2B5EF4-FFF2-40B4-BE49-F238E27FC236}">
                  <a16:creationId xmlns:a16="http://schemas.microsoft.com/office/drawing/2014/main" id="{D20AE711-3550-7325-77C4-C8E3C97028D8}"/>
                </a:ext>
              </a:extLst>
            </p:cNvPr>
            <p:cNvSpPr/>
            <p:nvPr/>
          </p:nvSpPr>
          <p:spPr>
            <a:xfrm>
              <a:off x="3578510" y="1419647"/>
              <a:ext cx="4021500" cy="2544300"/>
            </a:xfrm>
            <a:prstGeom prst="roundRect">
              <a:avLst>
                <a:gd name="adj" fmla="val 3857"/>
              </a:avLst>
            </a:prstGeom>
            <a:noFill/>
            <a:ln w="1905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48;p44">
              <a:extLst>
                <a:ext uri="{FF2B5EF4-FFF2-40B4-BE49-F238E27FC236}">
                  <a16:creationId xmlns:a16="http://schemas.microsoft.com/office/drawing/2014/main" id="{C4CDE83B-1AFF-E7AD-1A69-215F0BA9E48A}"/>
                </a:ext>
              </a:extLst>
            </p:cNvPr>
            <p:cNvGrpSpPr/>
            <p:nvPr/>
          </p:nvGrpSpPr>
          <p:grpSpPr>
            <a:xfrm>
              <a:off x="3605853" y="1447364"/>
              <a:ext cx="3966900" cy="3035170"/>
              <a:chOff x="3605853" y="1447364"/>
              <a:chExt cx="3966900" cy="3035170"/>
            </a:xfrm>
          </p:grpSpPr>
          <p:sp>
            <p:nvSpPr>
              <p:cNvPr id="19" name="Google Shape;1749;p44">
                <a:extLst>
                  <a:ext uri="{FF2B5EF4-FFF2-40B4-BE49-F238E27FC236}">
                    <a16:creationId xmlns:a16="http://schemas.microsoft.com/office/drawing/2014/main" id="{3D3D8142-405D-9AA9-F37A-A8BB64AF91C8}"/>
                  </a:ext>
                </a:extLst>
              </p:cNvPr>
              <p:cNvSpPr/>
              <p:nvPr/>
            </p:nvSpPr>
            <p:spPr>
              <a:xfrm>
                <a:off x="3605853" y="1447364"/>
                <a:ext cx="3966900" cy="2488800"/>
              </a:xfrm>
              <a:prstGeom prst="roundRect">
                <a:avLst>
                  <a:gd name="adj" fmla="val 3282"/>
                </a:avLst>
              </a:prstGeom>
              <a:noFill/>
              <a:ln w="1905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50;p44">
                <a:extLst>
                  <a:ext uri="{FF2B5EF4-FFF2-40B4-BE49-F238E27FC236}">
                    <a16:creationId xmlns:a16="http://schemas.microsoft.com/office/drawing/2014/main" id="{62CF5871-6E0C-6FBD-BD77-6DCD28AFFF7A}"/>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bg2">
                    <a:lumMod val="60000"/>
                    <a:lumOff val="40000"/>
                  </a:schemeClr>
                </a:solidFill>
                <a:prstDash val="solid"/>
                <a:round/>
                <a:headEnd type="none" w="med" len="med"/>
                <a:tailEnd type="none" w="med" len="med"/>
              </a:ln>
            </p:spPr>
          </p:sp>
        </p:grpSp>
        <p:cxnSp>
          <p:nvCxnSpPr>
            <p:cNvPr id="18" name="Google Shape;1751;p44">
              <a:extLst>
                <a:ext uri="{FF2B5EF4-FFF2-40B4-BE49-F238E27FC236}">
                  <a16:creationId xmlns:a16="http://schemas.microsoft.com/office/drawing/2014/main" id="{61240AD1-853F-C9CD-2706-FFEFA432C238}"/>
                </a:ext>
              </a:extLst>
            </p:cNvPr>
            <p:cNvCxnSpPr/>
            <p:nvPr/>
          </p:nvCxnSpPr>
          <p:spPr>
            <a:xfrm>
              <a:off x="4915750" y="4433452"/>
              <a:ext cx="1353300" cy="0"/>
            </a:xfrm>
            <a:prstGeom prst="straightConnector1">
              <a:avLst/>
            </a:prstGeom>
            <a:noFill/>
            <a:ln w="19050" cap="flat" cmpd="sng">
              <a:solidFill>
                <a:schemeClr val="bg2">
                  <a:lumMod val="60000"/>
                  <a:lumOff val="40000"/>
                </a:schemeClr>
              </a:solidFill>
              <a:prstDash val="solid"/>
              <a:round/>
              <a:headEnd type="none" w="med" len="med"/>
              <a:tailEnd type="none" w="med" len="med"/>
            </a:ln>
          </p:spPr>
        </p:cxnSp>
      </p:grpSp>
      <p:pic>
        <p:nvPicPr>
          <p:cNvPr id="22" name="Picture 21">
            <a:extLst>
              <a:ext uri="{FF2B5EF4-FFF2-40B4-BE49-F238E27FC236}">
                <a16:creationId xmlns:a16="http://schemas.microsoft.com/office/drawing/2014/main" id="{5CA9CA8D-B570-A1C4-AD28-C20002EDA68A}"/>
              </a:ext>
            </a:extLst>
          </p:cNvPr>
          <p:cNvPicPr>
            <a:picLocks noChangeAspect="1"/>
          </p:cNvPicPr>
          <p:nvPr/>
        </p:nvPicPr>
        <p:blipFill>
          <a:blip r:embed="rId4"/>
          <a:stretch>
            <a:fillRect/>
          </a:stretch>
        </p:blipFill>
        <p:spPr>
          <a:xfrm>
            <a:off x="1562100" y="1598940"/>
            <a:ext cx="2566488" cy="1739806"/>
          </a:xfrm>
          <a:prstGeom prst="rect">
            <a:avLst/>
          </a:prstGeom>
        </p:spPr>
      </p:pic>
      <p:pic>
        <p:nvPicPr>
          <p:cNvPr id="24" name="Picture 23">
            <a:hlinkClick r:id="rId5"/>
            <a:extLst>
              <a:ext uri="{FF2B5EF4-FFF2-40B4-BE49-F238E27FC236}">
                <a16:creationId xmlns:a16="http://schemas.microsoft.com/office/drawing/2014/main" id="{395B9247-20B3-1D84-A78F-6C7FFFE7D4C0}"/>
              </a:ext>
            </a:extLst>
          </p:cNvPr>
          <p:cNvPicPr>
            <a:picLocks noChangeAspect="1"/>
          </p:cNvPicPr>
          <p:nvPr/>
        </p:nvPicPr>
        <p:blipFill>
          <a:blip r:embed="rId6"/>
          <a:stretch>
            <a:fillRect/>
          </a:stretch>
        </p:blipFill>
        <p:spPr>
          <a:xfrm>
            <a:off x="4506316" y="2241777"/>
            <a:ext cx="659945" cy="659945"/>
          </a:xfrm>
          <a:prstGeom prst="rect">
            <a:avLst/>
          </a:prstGeom>
        </p:spPr>
      </p:pic>
      <p:sp>
        <p:nvSpPr>
          <p:cNvPr id="25" name="Google Shape;593;p34">
            <a:extLst>
              <a:ext uri="{FF2B5EF4-FFF2-40B4-BE49-F238E27FC236}">
                <a16:creationId xmlns:a16="http://schemas.microsoft.com/office/drawing/2014/main" id="{1D46B976-7A56-06D7-0C00-44CE23D2130A}"/>
              </a:ext>
            </a:extLst>
          </p:cNvPr>
          <p:cNvSpPr txBox="1">
            <a:spLocks/>
          </p:cNvSpPr>
          <p:nvPr/>
        </p:nvSpPr>
        <p:spPr>
          <a:xfrm>
            <a:off x="4529308" y="2764350"/>
            <a:ext cx="785572" cy="4208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buFont typeface="Muli"/>
              <a:buNone/>
            </a:pPr>
            <a:r>
              <a:rPr lang="en-US" sz="800" dirty="0"/>
              <a:t>FaceTime</a:t>
            </a:r>
          </a:p>
        </p:txBody>
      </p:sp>
    </p:spTree>
    <p:extLst>
      <p:ext uri="{BB962C8B-B14F-4D97-AF65-F5344CB8AC3E}">
        <p14:creationId xmlns:p14="http://schemas.microsoft.com/office/powerpoint/2010/main" val="183214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817747-155B-3BC6-C518-7EDD0750050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grpSp>
        <p:nvGrpSpPr>
          <p:cNvPr id="5" name="Google Shape;1745;p44">
            <a:extLst>
              <a:ext uri="{FF2B5EF4-FFF2-40B4-BE49-F238E27FC236}">
                <a16:creationId xmlns:a16="http://schemas.microsoft.com/office/drawing/2014/main" id="{D2B88D34-7F7F-4ED1-2426-E7C289D92BF4}"/>
              </a:ext>
            </a:extLst>
          </p:cNvPr>
          <p:cNvGrpSpPr/>
          <p:nvPr/>
        </p:nvGrpSpPr>
        <p:grpSpPr>
          <a:xfrm>
            <a:off x="1789047" y="1391069"/>
            <a:ext cx="2782953" cy="2331376"/>
            <a:chOff x="3578510" y="1419647"/>
            <a:chExt cx="4021500" cy="3062887"/>
          </a:xfrm>
        </p:grpSpPr>
        <p:sp>
          <p:nvSpPr>
            <p:cNvPr id="9" name="Google Shape;1746;p44">
              <a:extLst>
                <a:ext uri="{FF2B5EF4-FFF2-40B4-BE49-F238E27FC236}">
                  <a16:creationId xmlns:a16="http://schemas.microsoft.com/office/drawing/2014/main" id="{52E4DA7C-8203-DBB2-B75D-2C4EF71533D2}"/>
                </a:ext>
              </a:extLst>
            </p:cNvPr>
            <p:cNvSpPr/>
            <p:nvPr/>
          </p:nvSpPr>
          <p:spPr>
            <a:xfrm>
              <a:off x="3716658" y="1548119"/>
              <a:ext cx="3748500" cy="2285700"/>
            </a:xfrm>
            <a:prstGeom prst="rect">
              <a:avLst/>
            </a:prstGeom>
            <a:noFill/>
            <a:ln w="1905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47;p44">
              <a:extLst>
                <a:ext uri="{FF2B5EF4-FFF2-40B4-BE49-F238E27FC236}">
                  <a16:creationId xmlns:a16="http://schemas.microsoft.com/office/drawing/2014/main" id="{7A4722E5-B871-70FB-0A34-AA6FB70ECEAE}"/>
                </a:ext>
              </a:extLst>
            </p:cNvPr>
            <p:cNvSpPr/>
            <p:nvPr/>
          </p:nvSpPr>
          <p:spPr>
            <a:xfrm>
              <a:off x="3578510" y="1419647"/>
              <a:ext cx="4021500" cy="2544300"/>
            </a:xfrm>
            <a:prstGeom prst="roundRect">
              <a:avLst>
                <a:gd name="adj" fmla="val 3857"/>
              </a:avLst>
            </a:prstGeom>
            <a:noFill/>
            <a:ln w="1905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748;p44">
              <a:extLst>
                <a:ext uri="{FF2B5EF4-FFF2-40B4-BE49-F238E27FC236}">
                  <a16:creationId xmlns:a16="http://schemas.microsoft.com/office/drawing/2014/main" id="{EF029AE0-E664-DC85-C919-A7F5AE53355C}"/>
                </a:ext>
              </a:extLst>
            </p:cNvPr>
            <p:cNvGrpSpPr/>
            <p:nvPr/>
          </p:nvGrpSpPr>
          <p:grpSpPr>
            <a:xfrm>
              <a:off x="3605853" y="1447364"/>
              <a:ext cx="3966900" cy="3035170"/>
              <a:chOff x="3605853" y="1447364"/>
              <a:chExt cx="3966900" cy="3035170"/>
            </a:xfrm>
          </p:grpSpPr>
          <p:sp>
            <p:nvSpPr>
              <p:cNvPr id="13" name="Google Shape;1749;p44">
                <a:extLst>
                  <a:ext uri="{FF2B5EF4-FFF2-40B4-BE49-F238E27FC236}">
                    <a16:creationId xmlns:a16="http://schemas.microsoft.com/office/drawing/2014/main" id="{DBA45426-A136-7292-1C4B-47282B9337F3}"/>
                  </a:ext>
                </a:extLst>
              </p:cNvPr>
              <p:cNvSpPr/>
              <p:nvPr/>
            </p:nvSpPr>
            <p:spPr>
              <a:xfrm>
                <a:off x="3605853" y="1447364"/>
                <a:ext cx="3966900" cy="2488800"/>
              </a:xfrm>
              <a:prstGeom prst="roundRect">
                <a:avLst>
                  <a:gd name="adj" fmla="val 3282"/>
                </a:avLst>
              </a:prstGeom>
              <a:noFill/>
              <a:ln w="1905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50;p44">
                <a:extLst>
                  <a:ext uri="{FF2B5EF4-FFF2-40B4-BE49-F238E27FC236}">
                    <a16:creationId xmlns:a16="http://schemas.microsoft.com/office/drawing/2014/main" id="{45075124-B68C-9E96-156F-344F404D95FA}"/>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bg2">
                    <a:lumMod val="60000"/>
                    <a:lumOff val="40000"/>
                  </a:schemeClr>
                </a:solidFill>
                <a:prstDash val="solid"/>
                <a:round/>
                <a:headEnd type="none" w="med" len="med"/>
                <a:tailEnd type="none" w="med" len="med"/>
              </a:ln>
            </p:spPr>
          </p:sp>
        </p:grpSp>
        <p:cxnSp>
          <p:nvCxnSpPr>
            <p:cNvPr id="12" name="Google Shape;1751;p44">
              <a:extLst>
                <a:ext uri="{FF2B5EF4-FFF2-40B4-BE49-F238E27FC236}">
                  <a16:creationId xmlns:a16="http://schemas.microsoft.com/office/drawing/2014/main" id="{C2DA025D-B140-9FFE-2D79-0C45832D5FCE}"/>
                </a:ext>
              </a:extLst>
            </p:cNvPr>
            <p:cNvCxnSpPr/>
            <p:nvPr/>
          </p:nvCxnSpPr>
          <p:spPr>
            <a:xfrm>
              <a:off x="4915750" y="4433452"/>
              <a:ext cx="1353300" cy="0"/>
            </a:xfrm>
            <a:prstGeom prst="straightConnector1">
              <a:avLst/>
            </a:prstGeom>
            <a:noFill/>
            <a:ln w="19050" cap="flat" cmpd="sng">
              <a:solidFill>
                <a:schemeClr val="bg2">
                  <a:lumMod val="60000"/>
                  <a:lumOff val="40000"/>
                </a:schemeClr>
              </a:solidFill>
              <a:prstDash val="solid"/>
              <a:round/>
              <a:headEnd type="none" w="med" len="med"/>
              <a:tailEnd type="none" w="med" len="med"/>
            </a:ln>
          </p:spPr>
        </p:cxnSp>
      </p:grpSp>
      <p:pic>
        <p:nvPicPr>
          <p:cNvPr id="16" name="Picture 15">
            <a:extLst>
              <a:ext uri="{FF2B5EF4-FFF2-40B4-BE49-F238E27FC236}">
                <a16:creationId xmlns:a16="http://schemas.microsoft.com/office/drawing/2014/main" id="{3B0B73B7-6028-AA7C-B4AA-2267B8ABB208}"/>
              </a:ext>
            </a:extLst>
          </p:cNvPr>
          <p:cNvPicPr>
            <a:picLocks noChangeAspect="1"/>
          </p:cNvPicPr>
          <p:nvPr/>
        </p:nvPicPr>
        <p:blipFill>
          <a:blip r:embed="rId2"/>
          <a:stretch>
            <a:fillRect/>
          </a:stretch>
        </p:blipFill>
        <p:spPr>
          <a:xfrm>
            <a:off x="1894079" y="1488858"/>
            <a:ext cx="2594032" cy="1739805"/>
          </a:xfrm>
          <a:prstGeom prst="rect">
            <a:avLst/>
          </a:prstGeom>
        </p:spPr>
      </p:pic>
      <p:sp>
        <p:nvSpPr>
          <p:cNvPr id="17" name="Google Shape;593;p34">
            <a:extLst>
              <a:ext uri="{FF2B5EF4-FFF2-40B4-BE49-F238E27FC236}">
                <a16:creationId xmlns:a16="http://schemas.microsoft.com/office/drawing/2014/main" id="{DD5B7DC0-0F8C-6504-00B4-6723AF0FE189}"/>
              </a:ext>
            </a:extLst>
          </p:cNvPr>
          <p:cNvSpPr txBox="1">
            <a:spLocks/>
          </p:cNvSpPr>
          <p:nvPr/>
        </p:nvSpPr>
        <p:spPr>
          <a:xfrm>
            <a:off x="5164707" y="1751183"/>
            <a:ext cx="3270633" cy="11502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342900" indent="-342900">
              <a:buFont typeface="Wingdings" panose="05000000000000000000" pitchFamily="2" charset="2"/>
              <a:buChar char="ü"/>
            </a:pPr>
            <a:r>
              <a:rPr lang="en-US" sz="2000" dirty="0">
                <a:solidFill>
                  <a:schemeClr val="bg2">
                    <a:lumMod val="60000"/>
                    <a:lumOff val="40000"/>
                  </a:schemeClr>
                </a:solidFill>
              </a:rPr>
              <a:t>Speech to Sign-language</a:t>
            </a:r>
          </a:p>
          <a:p>
            <a:pPr marL="342900" indent="-342900">
              <a:buFont typeface="Wingdings" panose="05000000000000000000" pitchFamily="2" charset="2"/>
              <a:buChar char="ü"/>
            </a:pPr>
            <a:r>
              <a:rPr lang="en-US" sz="2000" dirty="0">
                <a:solidFill>
                  <a:schemeClr val="bg2">
                    <a:lumMod val="60000"/>
                    <a:lumOff val="40000"/>
                  </a:schemeClr>
                </a:solidFill>
              </a:rPr>
              <a:t>Text to Sign-Language</a:t>
            </a:r>
          </a:p>
          <a:p>
            <a:pPr marL="342900" indent="-342900">
              <a:buFont typeface="Wingdings" panose="05000000000000000000" pitchFamily="2" charset="2"/>
              <a:buChar char="ü"/>
            </a:pPr>
            <a:r>
              <a:rPr lang="en-US" sz="2000" dirty="0">
                <a:solidFill>
                  <a:schemeClr val="bg2">
                    <a:lumMod val="60000"/>
                    <a:lumOff val="40000"/>
                  </a:schemeClr>
                </a:solidFill>
              </a:rPr>
              <a:t>Asl with Text</a:t>
            </a:r>
          </a:p>
          <a:p>
            <a:pPr marL="0" indent="0">
              <a:buFont typeface="Muli"/>
              <a:buNone/>
            </a:pPr>
            <a:endParaRPr lang="en-US" sz="2000" dirty="0"/>
          </a:p>
        </p:txBody>
      </p:sp>
      <p:pic>
        <p:nvPicPr>
          <p:cNvPr id="21" name="Picture 20">
            <a:extLst>
              <a:ext uri="{FF2B5EF4-FFF2-40B4-BE49-F238E27FC236}">
                <a16:creationId xmlns:a16="http://schemas.microsoft.com/office/drawing/2014/main" id="{E568F0F8-9FCB-7E4A-4EDF-51F26C2E65FE}"/>
              </a:ext>
            </a:extLst>
          </p:cNvPr>
          <p:cNvPicPr>
            <a:picLocks noChangeAspect="1"/>
          </p:cNvPicPr>
          <p:nvPr/>
        </p:nvPicPr>
        <p:blipFill>
          <a:blip r:embed="rId3"/>
          <a:stretch>
            <a:fillRect/>
          </a:stretch>
        </p:blipFill>
        <p:spPr>
          <a:xfrm>
            <a:off x="2813345" y="1637567"/>
            <a:ext cx="1362415" cy="1377466"/>
          </a:xfrm>
          <a:prstGeom prst="rect">
            <a:avLst/>
          </a:prstGeom>
        </p:spPr>
      </p:pic>
      <p:pic>
        <p:nvPicPr>
          <p:cNvPr id="23" name="Picture 22">
            <a:extLst>
              <a:ext uri="{FF2B5EF4-FFF2-40B4-BE49-F238E27FC236}">
                <a16:creationId xmlns:a16="http://schemas.microsoft.com/office/drawing/2014/main" id="{37414FD3-B79E-0EB1-329A-4186D78093A3}"/>
              </a:ext>
            </a:extLst>
          </p:cNvPr>
          <p:cNvPicPr>
            <a:picLocks noChangeAspect="1"/>
          </p:cNvPicPr>
          <p:nvPr/>
        </p:nvPicPr>
        <p:blipFill>
          <a:blip r:embed="rId4"/>
          <a:stretch>
            <a:fillRect/>
          </a:stretch>
        </p:blipFill>
        <p:spPr>
          <a:xfrm>
            <a:off x="7125087" y="57049"/>
            <a:ext cx="1775079" cy="1331309"/>
          </a:xfrm>
          <a:prstGeom prst="rect">
            <a:avLst/>
          </a:prstGeom>
        </p:spPr>
      </p:pic>
      <p:pic>
        <p:nvPicPr>
          <p:cNvPr id="25" name="Picture 24">
            <a:hlinkClick r:id="rId5"/>
            <a:extLst>
              <a:ext uri="{FF2B5EF4-FFF2-40B4-BE49-F238E27FC236}">
                <a16:creationId xmlns:a16="http://schemas.microsoft.com/office/drawing/2014/main" id="{B449F565-DF63-F423-2055-B3E073507238}"/>
              </a:ext>
            </a:extLst>
          </p:cNvPr>
          <p:cNvPicPr>
            <a:picLocks noChangeAspect="1"/>
          </p:cNvPicPr>
          <p:nvPr/>
        </p:nvPicPr>
        <p:blipFill>
          <a:blip r:embed="rId6"/>
          <a:stretch>
            <a:fillRect/>
          </a:stretch>
        </p:blipFill>
        <p:spPr>
          <a:xfrm>
            <a:off x="4175760" y="3525055"/>
            <a:ext cx="1070687" cy="1070687"/>
          </a:xfrm>
          <a:prstGeom prst="rect">
            <a:avLst/>
          </a:prstGeom>
        </p:spPr>
      </p:pic>
      <p:sp>
        <p:nvSpPr>
          <p:cNvPr id="26" name="TextBox 25">
            <a:extLst>
              <a:ext uri="{FF2B5EF4-FFF2-40B4-BE49-F238E27FC236}">
                <a16:creationId xmlns:a16="http://schemas.microsoft.com/office/drawing/2014/main" id="{D36FF31C-BBE5-DA80-ADF0-7357D84671AF}"/>
              </a:ext>
            </a:extLst>
          </p:cNvPr>
          <p:cNvSpPr txBox="1"/>
          <p:nvPr/>
        </p:nvSpPr>
        <p:spPr>
          <a:xfrm>
            <a:off x="4257927" y="4503409"/>
            <a:ext cx="1813560" cy="184666"/>
          </a:xfrm>
          <a:prstGeom prst="rect">
            <a:avLst/>
          </a:prstGeom>
          <a:noFill/>
        </p:spPr>
        <p:txBody>
          <a:bodyPr wrap="square" rtlCol="0">
            <a:spAutoFit/>
          </a:bodyPr>
          <a:lstStyle/>
          <a:p>
            <a:r>
              <a:rPr lang="en-IN" sz="600" dirty="0">
                <a:solidFill>
                  <a:schemeClr val="tx1">
                    <a:lumMod val="85000"/>
                  </a:schemeClr>
                </a:solidFill>
                <a:hlinkClick r:id="rId7"/>
              </a:rPr>
              <a:t>Deaf Communicator</a:t>
            </a:r>
            <a:endParaRPr lang="en-IN" sz="600" dirty="0">
              <a:solidFill>
                <a:schemeClr val="tx1">
                  <a:lumMod val="85000"/>
                </a:schemeClr>
              </a:solidFill>
            </a:endParaRPr>
          </a:p>
        </p:txBody>
      </p:sp>
    </p:spTree>
    <p:extLst>
      <p:ext uri="{BB962C8B-B14F-4D97-AF65-F5344CB8AC3E}">
        <p14:creationId xmlns:p14="http://schemas.microsoft.com/office/powerpoint/2010/main" val="421646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22" name="Picture 21">
            <a:extLst>
              <a:ext uri="{FF2B5EF4-FFF2-40B4-BE49-F238E27FC236}">
                <a16:creationId xmlns:a16="http://schemas.microsoft.com/office/drawing/2014/main" id="{BE3664ED-A718-58ED-5E4D-7956C7479005}"/>
              </a:ext>
            </a:extLst>
          </p:cNvPr>
          <p:cNvPicPr>
            <a:picLocks noChangeAspect="1"/>
          </p:cNvPicPr>
          <p:nvPr/>
        </p:nvPicPr>
        <p:blipFill>
          <a:blip r:embed="rId3"/>
          <a:stretch>
            <a:fillRect/>
          </a:stretch>
        </p:blipFill>
        <p:spPr>
          <a:xfrm>
            <a:off x="5655471" y="714756"/>
            <a:ext cx="1888329" cy="3224784"/>
          </a:xfrm>
          <a:prstGeom prst="rect">
            <a:avLst/>
          </a:prstGeom>
        </p:spPr>
      </p:pic>
      <p:sp>
        <p:nvSpPr>
          <p:cNvPr id="466" name="Google Shape;466;p26"/>
          <p:cNvSpPr txBox="1">
            <a:spLocks noGrp="1"/>
          </p:cNvSpPr>
          <p:nvPr>
            <p:ph type="ctrTitle" idx="4294967295"/>
          </p:nvPr>
        </p:nvSpPr>
        <p:spPr>
          <a:xfrm>
            <a:off x="138511" y="620020"/>
            <a:ext cx="1452395" cy="2884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400" b="1" dirty="0">
                <a:solidFill>
                  <a:srgbClr val="0E293C"/>
                </a:solidFill>
                <a:latin typeface="Muli"/>
                <a:ea typeface="Muli"/>
                <a:cs typeface="Muli"/>
                <a:sym typeface="Muli"/>
              </a:rPr>
              <a:t> </a:t>
            </a:r>
            <a:br>
              <a:rPr lang="en-IN" sz="2400" b="1" dirty="0">
                <a:solidFill>
                  <a:srgbClr val="0E293C"/>
                </a:solidFill>
                <a:latin typeface="Muli"/>
                <a:ea typeface="Muli"/>
                <a:cs typeface="Muli"/>
                <a:sym typeface="Muli"/>
              </a:rPr>
            </a:br>
            <a:endParaRPr sz="2400" b="1" dirty="0">
              <a:solidFill>
                <a:srgbClr val="0E293C"/>
              </a:solidFill>
              <a:latin typeface="Muli"/>
              <a:ea typeface="Muli"/>
              <a:cs typeface="Muli"/>
              <a:sym typeface="Muli"/>
            </a:endParaRPr>
          </a:p>
        </p:txBody>
      </p:sp>
      <p:sp>
        <p:nvSpPr>
          <p:cNvPr id="472" name="Google Shape;472;p2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4" name="Picture 3">
            <a:extLst>
              <a:ext uri="{FF2B5EF4-FFF2-40B4-BE49-F238E27FC236}">
                <a16:creationId xmlns:a16="http://schemas.microsoft.com/office/drawing/2014/main" id="{D4DCE779-B576-45C2-7075-F3692EAAFC8B}"/>
              </a:ext>
            </a:extLst>
          </p:cNvPr>
          <p:cNvPicPr>
            <a:picLocks noChangeAspect="1"/>
          </p:cNvPicPr>
          <p:nvPr/>
        </p:nvPicPr>
        <p:blipFill>
          <a:blip r:embed="rId4"/>
          <a:stretch>
            <a:fillRect/>
          </a:stretch>
        </p:blipFill>
        <p:spPr>
          <a:xfrm>
            <a:off x="1533455" y="1466908"/>
            <a:ext cx="3394849" cy="2209684"/>
          </a:xfrm>
          <a:prstGeom prst="rect">
            <a:avLst/>
          </a:prstGeom>
        </p:spPr>
      </p:pic>
      <p:pic>
        <p:nvPicPr>
          <p:cNvPr id="11" name="Picture 10">
            <a:hlinkClick r:id="rId5" action="ppaction://hlinkfile"/>
            <a:extLst>
              <a:ext uri="{FF2B5EF4-FFF2-40B4-BE49-F238E27FC236}">
                <a16:creationId xmlns:a16="http://schemas.microsoft.com/office/drawing/2014/main" id="{B0A92BE5-2DB1-E839-E6FE-9AA665998D3E}"/>
              </a:ext>
            </a:extLst>
          </p:cNvPr>
          <p:cNvPicPr>
            <a:picLocks noChangeAspect="1"/>
          </p:cNvPicPr>
          <p:nvPr/>
        </p:nvPicPr>
        <p:blipFill>
          <a:blip r:embed="rId6"/>
          <a:stretch>
            <a:fillRect/>
          </a:stretch>
        </p:blipFill>
        <p:spPr>
          <a:xfrm>
            <a:off x="2004906" y="1569720"/>
            <a:ext cx="2451946" cy="1577340"/>
          </a:xfrm>
          <a:prstGeom prst="rect">
            <a:avLst/>
          </a:prstGeom>
        </p:spPr>
      </p:pic>
      <p:pic>
        <p:nvPicPr>
          <p:cNvPr id="18" name="Picture 17">
            <a:extLst>
              <a:ext uri="{FF2B5EF4-FFF2-40B4-BE49-F238E27FC236}">
                <a16:creationId xmlns:a16="http://schemas.microsoft.com/office/drawing/2014/main" id="{049B53A5-13F6-28D0-7DA2-31E8B233640B}"/>
              </a:ext>
            </a:extLst>
          </p:cNvPr>
          <p:cNvPicPr>
            <a:picLocks noChangeAspect="1"/>
          </p:cNvPicPr>
          <p:nvPr/>
        </p:nvPicPr>
        <p:blipFill>
          <a:blip r:embed="rId7"/>
          <a:stretch>
            <a:fillRect/>
          </a:stretch>
        </p:blipFill>
        <p:spPr>
          <a:xfrm>
            <a:off x="4861560" y="2305050"/>
            <a:ext cx="397669" cy="163830"/>
          </a:xfrm>
          <a:prstGeom prst="rect">
            <a:avLst/>
          </a:prstGeom>
        </p:spPr>
      </p:pic>
      <p:pic>
        <p:nvPicPr>
          <p:cNvPr id="40" name="Picture 39">
            <a:extLst>
              <a:ext uri="{FF2B5EF4-FFF2-40B4-BE49-F238E27FC236}">
                <a16:creationId xmlns:a16="http://schemas.microsoft.com/office/drawing/2014/main" id="{5D427271-5B71-E0EE-19D0-3CD5A142BD34}"/>
              </a:ext>
            </a:extLst>
          </p:cNvPr>
          <p:cNvPicPr>
            <a:picLocks noChangeAspect="1"/>
          </p:cNvPicPr>
          <p:nvPr/>
        </p:nvPicPr>
        <p:blipFill>
          <a:blip r:embed="rId8"/>
          <a:stretch>
            <a:fillRect/>
          </a:stretch>
        </p:blipFill>
        <p:spPr>
          <a:xfrm>
            <a:off x="5577840" y="378143"/>
            <a:ext cx="2032705" cy="3840290"/>
          </a:xfrm>
          <a:prstGeom prst="rect">
            <a:avLst/>
          </a:prstGeom>
        </p:spPr>
      </p:pic>
      <p:sp>
        <p:nvSpPr>
          <p:cNvPr id="41" name="Google Shape;593;p34">
            <a:extLst>
              <a:ext uri="{FF2B5EF4-FFF2-40B4-BE49-F238E27FC236}">
                <a16:creationId xmlns:a16="http://schemas.microsoft.com/office/drawing/2014/main" id="{5C1CCBD0-3F9C-2F49-BA3C-B2947880830E}"/>
              </a:ext>
            </a:extLst>
          </p:cNvPr>
          <p:cNvSpPr txBox="1">
            <a:spLocks/>
          </p:cNvSpPr>
          <p:nvPr/>
        </p:nvSpPr>
        <p:spPr>
          <a:xfrm>
            <a:off x="428048" y="4043304"/>
            <a:ext cx="3326991" cy="4869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342900" indent="-342900">
              <a:buFont typeface="Wingdings" panose="05000000000000000000" pitchFamily="2" charset="2"/>
              <a:buChar char="ü"/>
            </a:pPr>
            <a:r>
              <a:rPr lang="en-US" dirty="0">
                <a:solidFill>
                  <a:schemeClr val="bg2">
                    <a:lumMod val="60000"/>
                    <a:lumOff val="40000"/>
                  </a:schemeClr>
                </a:solidFill>
                <a:hlinkClick r:id="rId9"/>
              </a:rPr>
              <a:t>Action / Gesture Sign-Language</a:t>
            </a:r>
            <a:endParaRPr lang="en-US" dirty="0">
              <a:solidFill>
                <a:schemeClr val="bg2">
                  <a:lumMod val="60000"/>
                  <a:lumOff val="40000"/>
                </a:schemeClr>
              </a:solidFill>
            </a:endParaRPr>
          </a:p>
          <a:p>
            <a:pPr marL="0" indent="0">
              <a:buFont typeface="Muli"/>
              <a:buNone/>
            </a:pPr>
            <a:endParaRPr lang="en-US" sz="2000" dirty="0"/>
          </a:p>
        </p:txBody>
      </p:sp>
    </p:spTree>
    <p:extLst>
      <p:ext uri="{BB962C8B-B14F-4D97-AF65-F5344CB8AC3E}">
        <p14:creationId xmlns:p14="http://schemas.microsoft.com/office/powerpoint/2010/main" val="203849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4"/>
          <p:cNvSpPr txBox="1">
            <a:spLocks noGrp="1"/>
          </p:cNvSpPr>
          <p:nvPr>
            <p:ph type="ctrTitle" idx="4294967295"/>
          </p:nvPr>
        </p:nvSpPr>
        <p:spPr>
          <a:xfrm>
            <a:off x="3052950" y="2154850"/>
            <a:ext cx="456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Thanks!</a:t>
            </a:r>
            <a:endParaRPr sz="8000" dirty="0"/>
          </a:p>
        </p:txBody>
      </p:sp>
      <p:sp>
        <p:nvSpPr>
          <p:cNvPr id="593" name="Google Shape;593;p34"/>
          <p:cNvSpPr txBox="1">
            <a:spLocks noGrp="1"/>
          </p:cNvSpPr>
          <p:nvPr>
            <p:ph type="body" idx="4294967295"/>
          </p:nvPr>
        </p:nvSpPr>
        <p:spPr>
          <a:xfrm>
            <a:off x="3286468" y="2400250"/>
            <a:ext cx="45621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  </a:t>
            </a:r>
          </a:p>
          <a:p>
            <a:pPr marL="0" lvl="0" indent="0" algn="l" rtl="0">
              <a:spcBef>
                <a:spcPts val="600"/>
              </a:spcBef>
              <a:spcAft>
                <a:spcPts val="0"/>
              </a:spcAft>
              <a:buNone/>
            </a:pPr>
            <a:r>
              <a:rPr lang="en-US" dirty="0"/>
              <a:t> </a:t>
            </a:r>
          </a:p>
          <a:p>
            <a:pPr marL="0" lvl="0" indent="0" algn="l" rtl="0">
              <a:spcBef>
                <a:spcPts val="600"/>
              </a:spcBef>
              <a:spcAft>
                <a:spcPts val="0"/>
              </a:spcAft>
              <a:buNone/>
            </a:pPr>
            <a:endParaRPr dirty="0"/>
          </a:p>
        </p:txBody>
      </p:sp>
      <p:sp>
        <p:nvSpPr>
          <p:cNvPr id="595" name="Google Shape;595;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1734775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200" dirty="0"/>
              <a:t> </a:t>
            </a:r>
            <a:br>
              <a:rPr lang="en-IN" sz="3200" dirty="0"/>
            </a:br>
            <a:endParaRPr lang="en-IN" sz="3200" dirty="0"/>
          </a:p>
        </p:txBody>
      </p:sp>
      <p:sp>
        <p:nvSpPr>
          <p:cNvPr id="352" name="Google Shape;352;p13"/>
          <p:cNvSpPr txBox="1">
            <a:spLocks noGrp="1"/>
          </p:cNvSpPr>
          <p:nvPr>
            <p:ph type="body" idx="1"/>
          </p:nvPr>
        </p:nvSpPr>
        <p:spPr>
          <a:xfrm>
            <a:off x="1732700" y="1628078"/>
            <a:ext cx="4944300" cy="2929054"/>
          </a:xfrm>
          <a:prstGeom prst="rect">
            <a:avLst/>
          </a:prstGeom>
        </p:spPr>
        <p:txBody>
          <a:bodyPr spcFirstLastPara="1" wrap="square" lIns="91425" tIns="91425" rIns="91425" bIns="91425" anchor="t" anchorCtr="0">
            <a:noAutofit/>
          </a:bodyPr>
          <a:lstStyle/>
          <a:p>
            <a:pPr lvl="0" indent="-457200" algn="l" rtl="0">
              <a:spcBef>
                <a:spcPts val="600"/>
              </a:spcBef>
              <a:spcAft>
                <a:spcPts val="0"/>
              </a:spcAft>
              <a:buFont typeface="Wingdings" panose="05000000000000000000" pitchFamily="2" charset="2"/>
              <a:buChar char="q"/>
            </a:pPr>
            <a:r>
              <a:rPr lang="en" sz="2000" b="1" dirty="0">
                <a:solidFill>
                  <a:schemeClr val="bg2"/>
                </a:solidFill>
                <a:latin typeface="Nixie One"/>
              </a:rPr>
              <a:t>Sriharish T</a:t>
            </a:r>
          </a:p>
          <a:p>
            <a:pPr lvl="0" indent="-457200" algn="l" rtl="0">
              <a:spcBef>
                <a:spcPts val="600"/>
              </a:spcBef>
              <a:spcAft>
                <a:spcPts val="0"/>
              </a:spcAft>
              <a:buFont typeface="Wingdings" panose="05000000000000000000" pitchFamily="2" charset="2"/>
              <a:buChar char="q"/>
            </a:pPr>
            <a:r>
              <a:rPr lang="en" sz="2000" b="1" dirty="0">
                <a:solidFill>
                  <a:schemeClr val="bg2"/>
                </a:solidFill>
                <a:latin typeface="Nixie One"/>
              </a:rPr>
              <a:t>Yogeshwaran B  </a:t>
            </a:r>
          </a:p>
          <a:p>
            <a:pPr lvl="0" indent="-457200" algn="l" rtl="0">
              <a:spcBef>
                <a:spcPts val="600"/>
              </a:spcBef>
              <a:spcAft>
                <a:spcPts val="0"/>
              </a:spcAft>
              <a:buFont typeface="Wingdings" panose="05000000000000000000" pitchFamily="2" charset="2"/>
              <a:buChar char="q"/>
            </a:pPr>
            <a:r>
              <a:rPr lang="en-IN" sz="2000" b="1" dirty="0" err="1">
                <a:solidFill>
                  <a:schemeClr val="bg2"/>
                </a:solidFill>
                <a:latin typeface="Nixie One"/>
              </a:rPr>
              <a:t>Nattu</a:t>
            </a:r>
            <a:r>
              <a:rPr lang="en-IN" sz="2000" b="1" dirty="0">
                <a:solidFill>
                  <a:schemeClr val="bg2"/>
                </a:solidFill>
                <a:latin typeface="Nixie One"/>
              </a:rPr>
              <a:t> </a:t>
            </a:r>
            <a:r>
              <a:rPr lang="en-IN" sz="2000" b="1" dirty="0" err="1">
                <a:solidFill>
                  <a:schemeClr val="bg2"/>
                </a:solidFill>
                <a:latin typeface="Nixie One"/>
              </a:rPr>
              <a:t>Durai</a:t>
            </a:r>
            <a:r>
              <a:rPr lang="en-IN" sz="2000" b="1" dirty="0">
                <a:solidFill>
                  <a:schemeClr val="bg2"/>
                </a:solidFill>
                <a:latin typeface="Nixie One"/>
              </a:rPr>
              <a:t> C</a:t>
            </a:r>
          </a:p>
          <a:p>
            <a:pPr lvl="0" indent="-457200" algn="l" rtl="0">
              <a:spcBef>
                <a:spcPts val="600"/>
              </a:spcBef>
              <a:spcAft>
                <a:spcPts val="0"/>
              </a:spcAft>
              <a:buFont typeface="Wingdings" panose="05000000000000000000" pitchFamily="2" charset="2"/>
              <a:buChar char="q"/>
            </a:pPr>
            <a:r>
              <a:rPr lang="en-IN" sz="2000" b="1" dirty="0">
                <a:solidFill>
                  <a:schemeClr val="bg2"/>
                </a:solidFill>
                <a:latin typeface="Nixie One"/>
              </a:rPr>
              <a:t>Kishore Kumar K</a:t>
            </a:r>
          </a:p>
          <a:p>
            <a:pPr lvl="0" indent="-457200" algn="l" rtl="0">
              <a:spcBef>
                <a:spcPts val="600"/>
              </a:spcBef>
              <a:spcAft>
                <a:spcPts val="0"/>
              </a:spcAft>
              <a:buFont typeface="Wingdings" panose="05000000000000000000" pitchFamily="2" charset="2"/>
              <a:buChar char="q"/>
            </a:pPr>
            <a:r>
              <a:rPr lang="en-IN" sz="2000" b="1" dirty="0">
                <a:solidFill>
                  <a:schemeClr val="bg2"/>
                </a:solidFill>
                <a:latin typeface="Nixie One"/>
              </a:rPr>
              <a:t>Mahalakshmi R</a:t>
            </a:r>
          </a:p>
          <a:p>
            <a:pPr lvl="0" indent="-457200" algn="l" rtl="0">
              <a:spcBef>
                <a:spcPts val="600"/>
              </a:spcBef>
              <a:spcAft>
                <a:spcPts val="0"/>
              </a:spcAft>
              <a:buFont typeface="Wingdings" panose="05000000000000000000" pitchFamily="2" charset="2"/>
              <a:buChar char="q"/>
            </a:pPr>
            <a:r>
              <a:rPr lang="en-IN" sz="2000" b="1" dirty="0">
                <a:solidFill>
                  <a:schemeClr val="bg2"/>
                </a:solidFill>
                <a:latin typeface="Nixie One"/>
              </a:rPr>
              <a:t>Ravi Varman K</a:t>
            </a:r>
          </a:p>
          <a:p>
            <a:pPr marL="0" lvl="0" indent="0" algn="l" rtl="0">
              <a:spcBef>
                <a:spcPts val="600"/>
              </a:spcBef>
              <a:spcAft>
                <a:spcPts val="0"/>
              </a:spcAft>
              <a:buNone/>
            </a:pPr>
            <a:endParaRPr lang="en-IN" sz="2000" b="1" dirty="0">
              <a:solidFill>
                <a:schemeClr val="bg2"/>
              </a:solidFill>
              <a:latin typeface="Nixie One"/>
            </a:endParaRPr>
          </a:p>
          <a:p>
            <a:pPr marL="0" lvl="0" indent="0" algn="l" rtl="0">
              <a:spcBef>
                <a:spcPts val="600"/>
              </a:spcBef>
              <a:spcAft>
                <a:spcPts val="0"/>
              </a:spcAft>
              <a:buNone/>
            </a:pPr>
            <a:endParaRPr lang="en" sz="2000" b="1" dirty="0">
              <a:solidFill>
                <a:schemeClr val="bg2"/>
              </a:solidFill>
              <a:latin typeface="Nixie One"/>
            </a:endParaRPr>
          </a:p>
          <a:p>
            <a:pPr marL="0" lvl="0" indent="0" algn="l" rtl="0">
              <a:spcBef>
                <a:spcPts val="600"/>
              </a:spcBef>
              <a:spcAft>
                <a:spcPts val="0"/>
              </a:spcAft>
              <a:buNone/>
            </a:pPr>
            <a:endParaRPr lang="en" sz="2000" b="1" dirty="0">
              <a:solidFill>
                <a:schemeClr val="bg2"/>
              </a:solidFill>
              <a:latin typeface="Nixie One"/>
            </a:endParaRPr>
          </a:p>
          <a:p>
            <a:pPr marL="0" lvl="0" indent="0" algn="l" rtl="0">
              <a:spcBef>
                <a:spcPts val="600"/>
              </a:spcBef>
              <a:spcAft>
                <a:spcPts val="0"/>
              </a:spcAft>
              <a:buNone/>
            </a:pPr>
            <a:endParaRPr lang="en-IN" sz="3200" dirty="0">
              <a:solidFill>
                <a:schemeClr val="bg2"/>
              </a:solidFill>
              <a:latin typeface="Nixie One"/>
            </a:endParaRPr>
          </a:p>
          <a:p>
            <a:pPr marL="0" lvl="0" indent="0" algn="l" rtl="0">
              <a:spcBef>
                <a:spcPts val="600"/>
              </a:spcBef>
              <a:spcAft>
                <a:spcPts val="0"/>
              </a:spcAft>
              <a:buNone/>
            </a:pPr>
            <a:endParaRPr lang="en-IN" sz="3200" dirty="0">
              <a:solidFill>
                <a:schemeClr val="bg2"/>
              </a:solidFill>
              <a:latin typeface="Nixie One"/>
            </a:endParaRPr>
          </a:p>
        </p:txBody>
      </p:sp>
      <p:sp>
        <p:nvSpPr>
          <p:cNvPr id="354" name="Google Shape;354;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11" name="Google Shape;351;p13">
            <a:extLst>
              <a:ext uri="{FF2B5EF4-FFF2-40B4-BE49-F238E27FC236}">
                <a16:creationId xmlns:a16="http://schemas.microsoft.com/office/drawing/2014/main" id="{12F51614-0027-1250-96E3-5AC5B8BCF9D2}"/>
              </a:ext>
            </a:extLst>
          </p:cNvPr>
          <p:cNvSpPr txBox="1">
            <a:spLocks/>
          </p:cNvSpPr>
          <p:nvPr/>
        </p:nvSpPr>
        <p:spPr>
          <a:xfrm>
            <a:off x="1987026" y="691174"/>
            <a:ext cx="4435648" cy="7034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n-IN" sz="3200" dirty="0"/>
              <a:t>TEAM MEMBERS</a:t>
            </a:r>
          </a:p>
        </p:txBody>
      </p:sp>
      <p:pic>
        <p:nvPicPr>
          <p:cNvPr id="4" name="Picture 3">
            <a:extLst>
              <a:ext uri="{FF2B5EF4-FFF2-40B4-BE49-F238E27FC236}">
                <a16:creationId xmlns:a16="http://schemas.microsoft.com/office/drawing/2014/main" id="{14A7C24F-98EF-66B7-9118-D61491D28EA9}"/>
              </a:ext>
            </a:extLst>
          </p:cNvPr>
          <p:cNvPicPr>
            <a:picLocks noChangeAspect="1"/>
          </p:cNvPicPr>
          <p:nvPr/>
        </p:nvPicPr>
        <p:blipFill>
          <a:blip r:embed="rId3"/>
          <a:stretch>
            <a:fillRect/>
          </a:stretch>
        </p:blipFill>
        <p:spPr>
          <a:xfrm>
            <a:off x="7480610" y="752569"/>
            <a:ext cx="875113" cy="14274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6"/>
          <p:cNvSpPr txBox="1">
            <a:spLocks noGrp="1"/>
          </p:cNvSpPr>
          <p:nvPr>
            <p:ph type="ctrTitle" idx="4294967295"/>
          </p:nvPr>
        </p:nvSpPr>
        <p:spPr>
          <a:xfrm>
            <a:off x="138511" y="620020"/>
            <a:ext cx="1452395" cy="2884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400" b="1" dirty="0">
                <a:solidFill>
                  <a:srgbClr val="0E293C"/>
                </a:solidFill>
                <a:latin typeface="Muli"/>
                <a:ea typeface="Muli"/>
                <a:cs typeface="Muli"/>
                <a:sym typeface="Muli"/>
              </a:rPr>
              <a:t> </a:t>
            </a:r>
            <a:br>
              <a:rPr lang="en-IN" sz="2400" b="1" dirty="0">
                <a:solidFill>
                  <a:srgbClr val="0E293C"/>
                </a:solidFill>
                <a:latin typeface="Muli"/>
                <a:ea typeface="Muli"/>
                <a:cs typeface="Muli"/>
                <a:sym typeface="Muli"/>
              </a:rPr>
            </a:br>
            <a:endParaRPr sz="2400" b="1" dirty="0">
              <a:solidFill>
                <a:srgbClr val="0E293C"/>
              </a:solidFill>
              <a:latin typeface="Muli"/>
              <a:ea typeface="Muli"/>
              <a:cs typeface="Muli"/>
              <a:sym typeface="Muli"/>
            </a:endParaRPr>
          </a:p>
        </p:txBody>
      </p:sp>
      <p:sp>
        <p:nvSpPr>
          <p:cNvPr id="467" name="Google Shape;467;p26"/>
          <p:cNvSpPr txBox="1">
            <a:spLocks noGrp="1"/>
          </p:cNvSpPr>
          <p:nvPr>
            <p:ph type="subTitle" idx="4294967295"/>
          </p:nvPr>
        </p:nvSpPr>
        <p:spPr>
          <a:xfrm>
            <a:off x="1590906" y="32254"/>
            <a:ext cx="5672701" cy="82242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IN" sz="4000" dirty="0">
                <a:solidFill>
                  <a:schemeClr val="accent2">
                    <a:lumMod val="60000"/>
                    <a:lumOff val="40000"/>
                  </a:schemeClr>
                </a:solidFill>
              </a:rPr>
              <a:t>PROBLEM STATEMENT</a:t>
            </a:r>
            <a:endParaRPr sz="4000" dirty="0">
              <a:solidFill>
                <a:schemeClr val="accent2">
                  <a:lumMod val="60000"/>
                  <a:lumOff val="40000"/>
                </a:schemeClr>
              </a:solidFill>
            </a:endParaRPr>
          </a:p>
        </p:txBody>
      </p:sp>
      <p:sp>
        <p:nvSpPr>
          <p:cNvPr id="468" name="Google Shape;468;p26"/>
          <p:cNvSpPr txBox="1">
            <a:spLocks noGrp="1"/>
          </p:cNvSpPr>
          <p:nvPr>
            <p:ph type="ctrTitle" idx="4294967295"/>
          </p:nvPr>
        </p:nvSpPr>
        <p:spPr>
          <a:xfrm>
            <a:off x="1008256" y="1970338"/>
            <a:ext cx="1537010" cy="4106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200" b="1" dirty="0">
                <a:solidFill>
                  <a:srgbClr val="3292E1"/>
                </a:solidFill>
                <a:latin typeface="Muli"/>
                <a:ea typeface="Muli"/>
                <a:cs typeface="Muli"/>
                <a:sym typeface="Muli"/>
              </a:rPr>
              <a:t>  </a:t>
            </a:r>
            <a:br>
              <a:rPr lang="en-IN" sz="1200" b="1" dirty="0">
                <a:solidFill>
                  <a:srgbClr val="3292E1"/>
                </a:solidFill>
                <a:latin typeface="Muli"/>
                <a:ea typeface="Muli"/>
                <a:cs typeface="Muli"/>
                <a:sym typeface="Muli"/>
              </a:rPr>
            </a:br>
            <a:r>
              <a:rPr lang="en-IN" sz="1200" b="1" dirty="0">
                <a:solidFill>
                  <a:srgbClr val="3292E1"/>
                </a:solidFill>
                <a:latin typeface="Muli"/>
                <a:ea typeface="Muli"/>
                <a:cs typeface="Muli"/>
                <a:sym typeface="Muli"/>
              </a:rPr>
              <a:t>  </a:t>
            </a:r>
            <a:r>
              <a:rPr lang="en-IN" sz="1400" b="1" dirty="0">
                <a:solidFill>
                  <a:srgbClr val="00E1C6"/>
                </a:solidFill>
                <a:ea typeface="Muli"/>
                <a:cs typeface="Muli"/>
                <a:sym typeface="Muli"/>
              </a:rPr>
              <a:t>DESCRIPTION</a:t>
            </a:r>
            <a:endParaRPr sz="1400" b="1" dirty="0">
              <a:solidFill>
                <a:srgbClr val="00E1C6"/>
              </a:solidFill>
              <a:ea typeface="Muli"/>
              <a:cs typeface="Muli"/>
              <a:sym typeface="Muli"/>
            </a:endParaRPr>
          </a:p>
        </p:txBody>
      </p:sp>
      <p:sp>
        <p:nvSpPr>
          <p:cNvPr id="470" name="Google Shape;470;p26"/>
          <p:cNvSpPr txBox="1">
            <a:spLocks noGrp="1"/>
          </p:cNvSpPr>
          <p:nvPr>
            <p:ph type="ctrTitle" idx="4294967295"/>
          </p:nvPr>
        </p:nvSpPr>
        <p:spPr>
          <a:xfrm>
            <a:off x="1049793" y="1315211"/>
            <a:ext cx="809024" cy="1908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solidFill>
                  <a:srgbClr val="1E5785"/>
                </a:solidFill>
                <a:latin typeface="Muli"/>
                <a:ea typeface="Muli"/>
                <a:cs typeface="Muli"/>
                <a:sym typeface="Muli"/>
              </a:rPr>
              <a:t>   </a:t>
            </a:r>
            <a:r>
              <a:rPr lang="en-IN" sz="1400" b="1" i="0" dirty="0">
                <a:solidFill>
                  <a:srgbClr val="00E1C6"/>
                </a:solidFill>
                <a:effectLst/>
              </a:rPr>
              <a:t>TITLE</a:t>
            </a:r>
            <a:endParaRPr sz="1400" b="1" dirty="0">
              <a:solidFill>
                <a:srgbClr val="00E1C6"/>
              </a:solidFill>
              <a:ea typeface="Muli"/>
              <a:cs typeface="Muli"/>
              <a:sym typeface="Muli"/>
            </a:endParaRPr>
          </a:p>
        </p:txBody>
      </p:sp>
      <p:sp>
        <p:nvSpPr>
          <p:cNvPr id="471" name="Google Shape;471;p26"/>
          <p:cNvSpPr txBox="1">
            <a:spLocks noGrp="1"/>
          </p:cNvSpPr>
          <p:nvPr>
            <p:ph type="subTitle" idx="4294967295"/>
          </p:nvPr>
        </p:nvSpPr>
        <p:spPr>
          <a:xfrm>
            <a:off x="864708" y="1429868"/>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0" i="0" dirty="0">
                <a:solidFill>
                  <a:schemeClr val="tx1"/>
                </a:solidFill>
                <a:effectLst/>
                <a:latin typeface="Nixie One"/>
              </a:rPr>
              <a:t>Enabling communication strategies for persons with hearing impairment</a:t>
            </a:r>
            <a:endParaRPr dirty="0">
              <a:solidFill>
                <a:schemeClr val="tx1"/>
              </a:solidFill>
              <a:latin typeface="Nixie One"/>
            </a:endParaRPr>
          </a:p>
        </p:txBody>
      </p:sp>
      <p:sp>
        <p:nvSpPr>
          <p:cNvPr id="472" name="Google Shape;472;p2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2" name="Rectangle 1">
            <a:extLst>
              <a:ext uri="{FF2B5EF4-FFF2-40B4-BE49-F238E27FC236}">
                <a16:creationId xmlns:a16="http://schemas.microsoft.com/office/drawing/2014/main" id="{2847FE2F-96AC-1E49-78CB-EFFE91F3B678}"/>
              </a:ext>
            </a:extLst>
          </p:cNvPr>
          <p:cNvSpPr/>
          <p:nvPr/>
        </p:nvSpPr>
        <p:spPr>
          <a:xfrm>
            <a:off x="1776761" y="1538868"/>
            <a:ext cx="6029093" cy="354200"/>
          </a:xfrm>
          <a:prstGeom prst="rect">
            <a:avLst/>
          </a:prstGeom>
          <a:noFill/>
          <a:ln>
            <a:solidFill>
              <a:schemeClr val="accent2">
                <a:lumMod val="60000"/>
                <a:lumOff val="40000"/>
              </a:schemeClr>
            </a:solidFill>
          </a:ln>
          <a:effectLst>
            <a:glow rad="139700">
              <a:schemeClr val="accent3">
                <a:lumMod val="50000"/>
                <a:alpha val="40000"/>
              </a:schemeClr>
            </a:glow>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F01C323B-0A39-8002-85A1-7AAEBC877BF7}"/>
              </a:ext>
            </a:extLst>
          </p:cNvPr>
          <p:cNvSpPr/>
          <p:nvPr/>
        </p:nvSpPr>
        <p:spPr>
          <a:xfrm>
            <a:off x="1322349" y="2380956"/>
            <a:ext cx="6664713" cy="2313310"/>
          </a:xfrm>
          <a:prstGeom prst="rect">
            <a:avLst/>
          </a:prstGeom>
          <a:noFill/>
          <a:ln>
            <a:solidFill>
              <a:schemeClr val="accent2">
                <a:lumMod val="60000"/>
                <a:lumOff val="40000"/>
              </a:schemeClr>
            </a:solidFill>
          </a:ln>
          <a:effectLst>
            <a:glow rad="139700">
              <a:schemeClr val="accent2">
                <a:lumMod val="50000"/>
                <a:alpha val="40000"/>
              </a:schemeClr>
            </a:glow>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buClr>
                <a:srgbClr val="00E1C6"/>
              </a:buClr>
            </a:pPr>
            <a:r>
              <a:rPr lang="en-US" sz="1200" dirty="0"/>
              <a:t>In individuals with impaired hearing, determining the direction of sound is a significant problem. The direction of sound was determined in this work, which allowed hearing impaired individuals to perceive where sounds originated. This work also determined whether something was being spoken loudly near the hearing impaired individual. In this manner, it was intended that they should be able to recognize panic conditions more quickly and to get what the other peoples were talking. Additionally our focus is to develop a Sign-Language system which works will all languages and all kind of input and to give all type of output.</a:t>
            </a:r>
            <a:endParaRPr lang="en-IN" sz="1200" dirty="0">
              <a:solidFill>
                <a:schemeClr val="tx1"/>
              </a:solidFill>
              <a:latin typeface="Nixie One"/>
            </a:endParaRPr>
          </a:p>
        </p:txBody>
      </p:sp>
      <p:pic>
        <p:nvPicPr>
          <p:cNvPr id="6" name="Picture 5">
            <a:extLst>
              <a:ext uri="{FF2B5EF4-FFF2-40B4-BE49-F238E27FC236}">
                <a16:creationId xmlns:a16="http://schemas.microsoft.com/office/drawing/2014/main" id="{9AC174AB-F982-D422-8253-CCFF72B95F48}"/>
              </a:ext>
            </a:extLst>
          </p:cNvPr>
          <p:cNvPicPr>
            <a:picLocks noChangeAspect="1"/>
          </p:cNvPicPr>
          <p:nvPr/>
        </p:nvPicPr>
        <p:blipFill rotWithShape="1">
          <a:blip r:embed="rId3"/>
          <a:srcRect l="9626" t="15459" r="11839" b="19447"/>
          <a:stretch/>
        </p:blipFill>
        <p:spPr>
          <a:xfrm>
            <a:off x="590190" y="443954"/>
            <a:ext cx="491134" cy="383369"/>
          </a:xfrm>
          <a:prstGeom prst="rect">
            <a:avLst/>
          </a:prstGeom>
        </p:spPr>
      </p:pic>
      <p:pic>
        <p:nvPicPr>
          <p:cNvPr id="8" name="Picture 7">
            <a:extLst>
              <a:ext uri="{FF2B5EF4-FFF2-40B4-BE49-F238E27FC236}">
                <a16:creationId xmlns:a16="http://schemas.microsoft.com/office/drawing/2014/main" id="{5C5C8AD6-6BCE-2045-B3CD-F7397AD34EB5}"/>
              </a:ext>
            </a:extLst>
          </p:cNvPr>
          <p:cNvPicPr>
            <a:picLocks noChangeAspect="1"/>
          </p:cNvPicPr>
          <p:nvPr/>
        </p:nvPicPr>
        <p:blipFill>
          <a:blip r:embed="rId4"/>
          <a:stretch>
            <a:fillRect/>
          </a:stretch>
        </p:blipFill>
        <p:spPr>
          <a:xfrm>
            <a:off x="590190" y="398042"/>
            <a:ext cx="491133" cy="475549"/>
          </a:xfrm>
          <a:prstGeom prst="rect">
            <a:avLst/>
          </a:prstGeom>
        </p:spPr>
      </p:pic>
    </p:spTree>
    <p:extLst>
      <p:ext uri="{BB962C8B-B14F-4D97-AF65-F5344CB8AC3E}">
        <p14:creationId xmlns:p14="http://schemas.microsoft.com/office/powerpoint/2010/main" val="2927426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817747-155B-3BC6-C518-7EDD0750050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4</a:t>
            </a:fld>
            <a:endParaRPr lang="en"/>
          </a:p>
        </p:txBody>
      </p:sp>
      <p:graphicFrame>
        <p:nvGraphicFramePr>
          <p:cNvPr id="7" name="Diagram 6">
            <a:extLst>
              <a:ext uri="{FF2B5EF4-FFF2-40B4-BE49-F238E27FC236}">
                <a16:creationId xmlns:a16="http://schemas.microsoft.com/office/drawing/2014/main" id="{FEA74974-0133-4D39-324E-4DF47DECBAFA}"/>
              </a:ext>
            </a:extLst>
          </p:cNvPr>
          <p:cNvGraphicFramePr/>
          <p:nvPr>
            <p:extLst>
              <p:ext uri="{D42A27DB-BD31-4B8C-83A1-F6EECF244321}">
                <p14:modId xmlns:p14="http://schemas.microsoft.com/office/powerpoint/2010/main" val="3803292148"/>
              </p:ext>
            </p:extLst>
          </p:nvPr>
        </p:nvGraphicFramePr>
        <p:xfrm>
          <a:off x="1613209" y="90047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F949EC9C-C51B-81A6-B52E-F5241267E4A4}"/>
              </a:ext>
            </a:extLst>
          </p:cNvPr>
          <p:cNvSpPr txBox="1"/>
          <p:nvPr/>
        </p:nvSpPr>
        <p:spPr>
          <a:xfrm>
            <a:off x="2170772" y="179025"/>
            <a:ext cx="5285678" cy="861774"/>
          </a:xfrm>
          <a:prstGeom prst="rect">
            <a:avLst/>
          </a:prstGeom>
          <a:noFill/>
        </p:spPr>
        <p:txBody>
          <a:bodyPr wrap="square" rtlCol="0">
            <a:spAutoFit/>
          </a:bodyPr>
          <a:lstStyle/>
          <a:p>
            <a:pPr algn="ctr"/>
            <a:r>
              <a:rPr lang="en-IN" sz="4000" dirty="0">
                <a:solidFill>
                  <a:srgbClr val="00B0F0"/>
                </a:solidFill>
                <a:latin typeface="Nixie One"/>
              </a:rPr>
              <a:t>Project Features</a:t>
            </a:r>
          </a:p>
          <a:p>
            <a:pPr algn="ctr"/>
            <a:endParaRPr lang="en-IN" sz="1000" dirty="0">
              <a:solidFill>
                <a:schemeClr val="tx1">
                  <a:lumMod val="85000"/>
                </a:schemeClr>
              </a:solidFill>
              <a:latin typeface="Nixie One"/>
            </a:endParaRPr>
          </a:p>
        </p:txBody>
      </p:sp>
      <p:pic>
        <p:nvPicPr>
          <p:cNvPr id="2" name="Picture 1">
            <a:extLst>
              <a:ext uri="{FF2B5EF4-FFF2-40B4-BE49-F238E27FC236}">
                <a16:creationId xmlns:a16="http://schemas.microsoft.com/office/drawing/2014/main" id="{187A4EB5-BCFF-850A-3D9E-090EBFC9DAAE}"/>
              </a:ext>
            </a:extLst>
          </p:cNvPr>
          <p:cNvPicPr>
            <a:picLocks noChangeAspect="1"/>
          </p:cNvPicPr>
          <p:nvPr/>
        </p:nvPicPr>
        <p:blipFill>
          <a:blip r:embed="rId7"/>
          <a:stretch>
            <a:fillRect/>
          </a:stretch>
        </p:blipFill>
        <p:spPr>
          <a:xfrm>
            <a:off x="4205370" y="3323458"/>
            <a:ext cx="911677" cy="1158573"/>
          </a:xfrm>
          <a:prstGeom prst="rect">
            <a:avLst/>
          </a:prstGeom>
        </p:spPr>
      </p:pic>
    </p:spTree>
    <p:extLst>
      <p:ext uri="{BB962C8B-B14F-4D97-AF65-F5344CB8AC3E}">
        <p14:creationId xmlns:p14="http://schemas.microsoft.com/office/powerpoint/2010/main" val="3931940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FAFD6E-E38A-C8EA-BECC-7F4FF16C2C6B}"/>
              </a:ext>
            </a:extLst>
          </p:cNvPr>
          <p:cNvSpPr>
            <a:spLocks noGrp="1"/>
          </p:cNvSpPr>
          <p:nvPr>
            <p:ph type="title"/>
          </p:nvPr>
        </p:nvSpPr>
        <p:spPr>
          <a:xfrm>
            <a:off x="2327432" y="130420"/>
            <a:ext cx="4944300" cy="693349"/>
          </a:xfrm>
        </p:spPr>
        <p:txBody>
          <a:bodyPr/>
          <a:lstStyle/>
          <a:p>
            <a:pPr algn="ctr"/>
            <a:r>
              <a:rPr lang="en-IN" sz="3200" dirty="0"/>
              <a:t>Speech-Text</a:t>
            </a:r>
          </a:p>
        </p:txBody>
      </p:sp>
      <p:sp>
        <p:nvSpPr>
          <p:cNvPr id="2" name="Slide Number Placeholder 1">
            <a:extLst>
              <a:ext uri="{FF2B5EF4-FFF2-40B4-BE49-F238E27FC236}">
                <a16:creationId xmlns:a16="http://schemas.microsoft.com/office/drawing/2014/main" id="{4DED5430-E00A-0990-2661-779FAEC64EE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pic>
        <p:nvPicPr>
          <p:cNvPr id="5" name="Picture 4">
            <a:extLst>
              <a:ext uri="{FF2B5EF4-FFF2-40B4-BE49-F238E27FC236}">
                <a16:creationId xmlns:a16="http://schemas.microsoft.com/office/drawing/2014/main" id="{E05B6C2F-50C9-6FFC-0CB0-88A46198AB4F}"/>
              </a:ext>
            </a:extLst>
          </p:cNvPr>
          <p:cNvPicPr>
            <a:picLocks noChangeAspect="1"/>
          </p:cNvPicPr>
          <p:nvPr/>
        </p:nvPicPr>
        <p:blipFill>
          <a:blip r:embed="rId2"/>
          <a:stretch>
            <a:fillRect/>
          </a:stretch>
        </p:blipFill>
        <p:spPr>
          <a:xfrm>
            <a:off x="2365015" y="2043855"/>
            <a:ext cx="622773" cy="904874"/>
          </a:xfrm>
          <a:prstGeom prst="rect">
            <a:avLst/>
          </a:prstGeom>
        </p:spPr>
      </p:pic>
      <p:pic>
        <p:nvPicPr>
          <p:cNvPr id="6" name="Picture 5">
            <a:extLst>
              <a:ext uri="{FF2B5EF4-FFF2-40B4-BE49-F238E27FC236}">
                <a16:creationId xmlns:a16="http://schemas.microsoft.com/office/drawing/2014/main" id="{DBEC3181-9D07-FB2C-5516-7F622B56C652}"/>
              </a:ext>
            </a:extLst>
          </p:cNvPr>
          <p:cNvPicPr>
            <a:picLocks noChangeAspect="1"/>
          </p:cNvPicPr>
          <p:nvPr/>
        </p:nvPicPr>
        <p:blipFill>
          <a:blip r:embed="rId3"/>
          <a:stretch>
            <a:fillRect/>
          </a:stretch>
        </p:blipFill>
        <p:spPr>
          <a:xfrm rot="10800000">
            <a:off x="3239028" y="2131726"/>
            <a:ext cx="672071" cy="535730"/>
          </a:xfrm>
          <a:prstGeom prst="rect">
            <a:avLst/>
          </a:prstGeom>
        </p:spPr>
      </p:pic>
      <p:pic>
        <p:nvPicPr>
          <p:cNvPr id="7" name="Picture 6">
            <a:extLst>
              <a:ext uri="{FF2B5EF4-FFF2-40B4-BE49-F238E27FC236}">
                <a16:creationId xmlns:a16="http://schemas.microsoft.com/office/drawing/2014/main" id="{6A640322-019E-9D33-56FF-478E23F6D5D0}"/>
              </a:ext>
            </a:extLst>
          </p:cNvPr>
          <p:cNvPicPr>
            <a:picLocks noChangeAspect="1"/>
          </p:cNvPicPr>
          <p:nvPr/>
        </p:nvPicPr>
        <p:blipFill>
          <a:blip r:embed="rId3"/>
          <a:stretch>
            <a:fillRect/>
          </a:stretch>
        </p:blipFill>
        <p:spPr>
          <a:xfrm rot="10800000">
            <a:off x="5041911" y="2131725"/>
            <a:ext cx="672071" cy="535730"/>
          </a:xfrm>
          <a:prstGeom prst="rect">
            <a:avLst/>
          </a:prstGeom>
        </p:spPr>
      </p:pic>
      <p:pic>
        <p:nvPicPr>
          <p:cNvPr id="8" name="Picture 7">
            <a:extLst>
              <a:ext uri="{FF2B5EF4-FFF2-40B4-BE49-F238E27FC236}">
                <a16:creationId xmlns:a16="http://schemas.microsoft.com/office/drawing/2014/main" id="{4BCC2741-84BD-C0C2-86EE-65BE18BD8CDB}"/>
              </a:ext>
            </a:extLst>
          </p:cNvPr>
          <p:cNvPicPr>
            <a:picLocks noChangeAspect="1"/>
          </p:cNvPicPr>
          <p:nvPr/>
        </p:nvPicPr>
        <p:blipFill>
          <a:blip r:embed="rId4"/>
          <a:stretch>
            <a:fillRect/>
          </a:stretch>
        </p:blipFill>
        <p:spPr>
          <a:xfrm>
            <a:off x="5713982" y="1831401"/>
            <a:ext cx="1136378" cy="1136378"/>
          </a:xfrm>
          <a:prstGeom prst="rect">
            <a:avLst/>
          </a:prstGeom>
        </p:spPr>
      </p:pic>
      <p:pic>
        <p:nvPicPr>
          <p:cNvPr id="9" name="Picture 8">
            <a:extLst>
              <a:ext uri="{FF2B5EF4-FFF2-40B4-BE49-F238E27FC236}">
                <a16:creationId xmlns:a16="http://schemas.microsoft.com/office/drawing/2014/main" id="{FA6ECA6B-7A34-FAF1-8F41-1BB47F150F28}"/>
              </a:ext>
            </a:extLst>
          </p:cNvPr>
          <p:cNvPicPr>
            <a:picLocks noChangeAspect="1"/>
          </p:cNvPicPr>
          <p:nvPr/>
        </p:nvPicPr>
        <p:blipFill rotWithShape="1">
          <a:blip r:embed="rId5"/>
          <a:srcRect r="18455"/>
          <a:stretch/>
        </p:blipFill>
        <p:spPr>
          <a:xfrm>
            <a:off x="4162338" y="1934332"/>
            <a:ext cx="708461" cy="930515"/>
          </a:xfrm>
          <a:prstGeom prst="rect">
            <a:avLst/>
          </a:prstGeom>
        </p:spPr>
      </p:pic>
      <p:sp>
        <p:nvSpPr>
          <p:cNvPr id="4" name="TextBox 3">
            <a:extLst>
              <a:ext uri="{FF2B5EF4-FFF2-40B4-BE49-F238E27FC236}">
                <a16:creationId xmlns:a16="http://schemas.microsoft.com/office/drawing/2014/main" id="{AB2C1DFB-FBA8-3DC5-8195-12E192DE31D2}"/>
              </a:ext>
            </a:extLst>
          </p:cNvPr>
          <p:cNvSpPr txBox="1"/>
          <p:nvPr/>
        </p:nvSpPr>
        <p:spPr>
          <a:xfrm>
            <a:off x="2027321" y="3543300"/>
            <a:ext cx="4445668" cy="523220"/>
          </a:xfrm>
          <a:prstGeom prst="rect">
            <a:avLst/>
          </a:prstGeom>
          <a:noFill/>
        </p:spPr>
        <p:txBody>
          <a:bodyPr wrap="square" rtlCol="0">
            <a:spAutoFit/>
          </a:bodyPr>
          <a:lstStyle/>
          <a:p>
            <a:r>
              <a:rPr lang="en-IN" dirty="0">
                <a:solidFill>
                  <a:schemeClr val="bg2">
                    <a:lumMod val="40000"/>
                    <a:lumOff val="60000"/>
                  </a:schemeClr>
                </a:solidFill>
                <a:latin typeface="Muli"/>
              </a:rPr>
              <a:t>Using speech to text we can convey what the others were talking by capturing the Audio from the Detected direction</a:t>
            </a:r>
          </a:p>
        </p:txBody>
      </p:sp>
    </p:spTree>
    <p:extLst>
      <p:ext uri="{BB962C8B-B14F-4D97-AF65-F5344CB8AC3E}">
        <p14:creationId xmlns:p14="http://schemas.microsoft.com/office/powerpoint/2010/main" val="275161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FAFD6E-E38A-C8EA-BECC-7F4FF16C2C6B}"/>
              </a:ext>
            </a:extLst>
          </p:cNvPr>
          <p:cNvSpPr>
            <a:spLocks noGrp="1"/>
          </p:cNvSpPr>
          <p:nvPr>
            <p:ph type="title"/>
          </p:nvPr>
        </p:nvSpPr>
        <p:spPr>
          <a:xfrm>
            <a:off x="2349735" y="446049"/>
            <a:ext cx="4944300" cy="693349"/>
          </a:xfrm>
        </p:spPr>
        <p:txBody>
          <a:bodyPr/>
          <a:lstStyle/>
          <a:p>
            <a:r>
              <a:rPr lang="en-IN" sz="3200" dirty="0"/>
              <a:t>Sign Language Detection</a:t>
            </a:r>
          </a:p>
        </p:txBody>
      </p:sp>
      <p:sp>
        <p:nvSpPr>
          <p:cNvPr id="4" name="Text Placeholder 3">
            <a:extLst>
              <a:ext uri="{FF2B5EF4-FFF2-40B4-BE49-F238E27FC236}">
                <a16:creationId xmlns:a16="http://schemas.microsoft.com/office/drawing/2014/main" id="{F248E9E0-01A4-1C1D-E85D-392C9463D62B}"/>
              </a:ext>
            </a:extLst>
          </p:cNvPr>
          <p:cNvSpPr>
            <a:spLocks noGrp="1"/>
          </p:cNvSpPr>
          <p:nvPr>
            <p:ph type="body" idx="1"/>
          </p:nvPr>
        </p:nvSpPr>
        <p:spPr>
          <a:xfrm>
            <a:off x="1672683" y="1207978"/>
            <a:ext cx="5405761" cy="3330498"/>
          </a:xfrm>
        </p:spPr>
        <p:txBody>
          <a:bodyPr/>
          <a:lstStyle/>
          <a:p>
            <a:pPr marL="285750" lvl="2" indent="-285750">
              <a:spcBef>
                <a:spcPts val="600"/>
              </a:spcBef>
              <a:buClr>
                <a:schemeClr val="dk1"/>
              </a:buClr>
              <a:buSzPts val="1100"/>
              <a:buFont typeface="Wingdings" panose="05000000000000000000" pitchFamily="2" charset="2"/>
              <a:buChar char="q"/>
            </a:pPr>
            <a:r>
              <a:rPr lang="en-US" dirty="0">
                <a:solidFill>
                  <a:schemeClr val="bg2">
                    <a:lumMod val="60000"/>
                    <a:lumOff val="40000"/>
                  </a:schemeClr>
                </a:solidFill>
              </a:rPr>
              <a:t>This feature is mainly added for the deaf person who hadn’t learned sign language due  to certain circumstances</a:t>
            </a:r>
          </a:p>
          <a:p>
            <a:pPr marL="285750" lvl="2" indent="-285750">
              <a:spcBef>
                <a:spcPts val="600"/>
              </a:spcBef>
              <a:buClr>
                <a:schemeClr val="dk1"/>
              </a:buClr>
              <a:buSzPts val="1100"/>
              <a:buFont typeface="Wingdings" panose="05000000000000000000" pitchFamily="2" charset="2"/>
              <a:buChar char="q"/>
            </a:pPr>
            <a:r>
              <a:rPr lang="en-US" dirty="0">
                <a:solidFill>
                  <a:schemeClr val="tx1">
                    <a:lumMod val="85000"/>
                  </a:schemeClr>
                </a:solidFill>
                <a:effectLst/>
                <a:ea typeface="Cambria" panose="02040503050406030204" pitchFamily="18" charset="0"/>
                <a:cs typeface="Cambria" panose="02040503050406030204" pitchFamily="18" charset="0"/>
              </a:rPr>
              <a:t>The role of Sign language classifier is to tell the deaf user what is happening around him and to make the dumb user to interact with others like a normal.</a:t>
            </a:r>
          </a:p>
          <a:p>
            <a:pPr marL="285750" lvl="2" indent="-285750">
              <a:spcBef>
                <a:spcPts val="600"/>
              </a:spcBef>
              <a:buClr>
                <a:schemeClr val="dk1"/>
              </a:buClr>
              <a:buSzPts val="1100"/>
              <a:buFont typeface="Wingdings" panose="05000000000000000000" pitchFamily="2" charset="2"/>
              <a:buChar char="q"/>
            </a:pPr>
            <a:r>
              <a:rPr lang="en-US" dirty="0">
                <a:solidFill>
                  <a:schemeClr val="tx1">
                    <a:lumMod val="85000"/>
                  </a:schemeClr>
                </a:solidFill>
                <a:effectLst/>
                <a:ea typeface="Cambria" panose="02040503050406030204" pitchFamily="18" charset="0"/>
                <a:cs typeface="Cambria" panose="02040503050406030204" pitchFamily="18" charset="0"/>
              </a:rPr>
              <a:t>Our Sign-language system is trained with 4 different Sign-languages, ASL, ISL, BSL, FSL. Moreover, our Sign language can work with text, action, audio, image and delivers the output in the form of audio, text, Sign-Language.</a:t>
            </a:r>
            <a:endParaRPr lang="en-IN" dirty="0">
              <a:solidFill>
                <a:schemeClr val="tx1">
                  <a:lumMod val="85000"/>
                </a:schemeClr>
              </a:solidFill>
            </a:endParaRPr>
          </a:p>
        </p:txBody>
      </p:sp>
      <p:sp>
        <p:nvSpPr>
          <p:cNvPr id="2" name="Slide Number Placeholder 1">
            <a:extLst>
              <a:ext uri="{FF2B5EF4-FFF2-40B4-BE49-F238E27FC236}">
                <a16:creationId xmlns:a16="http://schemas.microsoft.com/office/drawing/2014/main" id="{4DED5430-E00A-0990-2661-779FAEC64EE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409757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FAFD6E-E38A-C8EA-BECC-7F4FF16C2C6B}"/>
              </a:ext>
            </a:extLst>
          </p:cNvPr>
          <p:cNvSpPr>
            <a:spLocks noGrp="1"/>
          </p:cNvSpPr>
          <p:nvPr>
            <p:ph type="title"/>
          </p:nvPr>
        </p:nvSpPr>
        <p:spPr>
          <a:xfrm>
            <a:off x="2349735" y="446049"/>
            <a:ext cx="4944300" cy="693349"/>
          </a:xfrm>
        </p:spPr>
        <p:txBody>
          <a:bodyPr/>
          <a:lstStyle/>
          <a:p>
            <a:pPr algn="ctr"/>
            <a:r>
              <a:rPr lang="en-IN" sz="3200" dirty="0"/>
              <a:t>Working Model</a:t>
            </a:r>
          </a:p>
        </p:txBody>
      </p:sp>
      <p:sp>
        <p:nvSpPr>
          <p:cNvPr id="2" name="Slide Number Placeholder 1">
            <a:extLst>
              <a:ext uri="{FF2B5EF4-FFF2-40B4-BE49-F238E27FC236}">
                <a16:creationId xmlns:a16="http://schemas.microsoft.com/office/drawing/2014/main" id="{4DED5430-E00A-0990-2661-779FAEC64EE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7</a:t>
            </a:fld>
            <a:endParaRPr lang="en"/>
          </a:p>
        </p:txBody>
      </p:sp>
      <p:sp>
        <p:nvSpPr>
          <p:cNvPr id="7" name="Text Placeholder 6">
            <a:extLst>
              <a:ext uri="{FF2B5EF4-FFF2-40B4-BE49-F238E27FC236}">
                <a16:creationId xmlns:a16="http://schemas.microsoft.com/office/drawing/2014/main" id="{5C0B6BCF-61C5-28C3-A39E-7CC6E3B92DC7}"/>
              </a:ext>
            </a:extLst>
          </p:cNvPr>
          <p:cNvSpPr>
            <a:spLocks noGrp="1"/>
          </p:cNvSpPr>
          <p:nvPr>
            <p:ph type="body" idx="1"/>
          </p:nvPr>
        </p:nvSpPr>
        <p:spPr>
          <a:xfrm>
            <a:off x="1792173" y="1310988"/>
            <a:ext cx="4944300" cy="1659900"/>
          </a:xfrm>
        </p:spPr>
        <p:txBody>
          <a:bodyPr/>
          <a:lstStyle/>
          <a:p>
            <a:r>
              <a:rPr lang="en-IN" dirty="0"/>
              <a:t>For Deaf we had added.</a:t>
            </a:r>
          </a:p>
          <a:p>
            <a:pPr marL="139700" indent="0">
              <a:buNone/>
            </a:pPr>
            <a:r>
              <a:rPr lang="en-IN" dirty="0"/>
              <a:t>                 Speech/ Text -&gt;Sign-Language , Audio&amp;Text</a:t>
            </a:r>
          </a:p>
          <a:p>
            <a:pPr marL="139700" indent="0">
              <a:buNone/>
            </a:pPr>
            <a:r>
              <a:rPr lang="en-IN" dirty="0"/>
              <a:t>                 Action/ Gesture-Sign-Language -&gt; Audio&amp;Text</a:t>
            </a:r>
          </a:p>
          <a:p>
            <a:r>
              <a:rPr lang="en-IN" dirty="0"/>
              <a:t>For Dumb we had added.</a:t>
            </a:r>
          </a:p>
          <a:p>
            <a:pPr marL="139700" indent="0">
              <a:buNone/>
            </a:pPr>
            <a:r>
              <a:rPr lang="en-IN" dirty="0"/>
              <a:t>                 Text -&gt;Sign-Language, Audio&amp;Text</a:t>
            </a:r>
          </a:p>
          <a:p>
            <a:pPr marL="139700" indent="0">
              <a:buNone/>
            </a:pPr>
            <a:r>
              <a:rPr lang="en-IN" dirty="0"/>
              <a:t>                 Action/ Gesture –Sign-Language- &gt;Audio&amp;Text</a:t>
            </a:r>
          </a:p>
          <a:p>
            <a:r>
              <a:rPr lang="en-IN" dirty="0"/>
              <a:t>For a Normal User (Doesn’t know Sign-Language)</a:t>
            </a:r>
          </a:p>
          <a:p>
            <a:pPr marL="139700" indent="0">
              <a:buNone/>
            </a:pPr>
            <a:r>
              <a:rPr lang="en-IN" dirty="0"/>
              <a:t>                 Speech/ Text -&gt;Sign-Language, Audio&amp;Text</a:t>
            </a:r>
          </a:p>
          <a:p>
            <a:pPr marL="139700" indent="0">
              <a:buNone/>
            </a:pPr>
            <a:r>
              <a:rPr lang="en-IN" dirty="0"/>
              <a:t>                 </a:t>
            </a:r>
          </a:p>
          <a:p>
            <a:pPr marL="139700" indent="0">
              <a:buNone/>
            </a:pPr>
            <a:endParaRPr lang="en-IN" dirty="0"/>
          </a:p>
          <a:p>
            <a:pPr marL="139700" indent="0">
              <a:buNone/>
            </a:pPr>
            <a:r>
              <a:rPr lang="en-IN" dirty="0"/>
              <a:t>          </a:t>
            </a:r>
          </a:p>
        </p:txBody>
      </p:sp>
    </p:spTree>
    <p:extLst>
      <p:ext uri="{BB962C8B-B14F-4D97-AF65-F5344CB8AC3E}">
        <p14:creationId xmlns:p14="http://schemas.microsoft.com/office/powerpoint/2010/main" val="407169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34"/>
          <p:cNvSpPr txBox="1">
            <a:spLocks noGrp="1"/>
          </p:cNvSpPr>
          <p:nvPr>
            <p:ph type="ctrTitle" idx="4294967295"/>
          </p:nvPr>
        </p:nvSpPr>
        <p:spPr>
          <a:xfrm>
            <a:off x="1923690" y="-428280"/>
            <a:ext cx="572056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dirty="0">
                <a:solidFill>
                  <a:srgbClr val="6ACAD8"/>
                </a:solidFill>
              </a:rPr>
              <a:t>FUTURE WORKS</a:t>
            </a:r>
          </a:p>
        </p:txBody>
      </p:sp>
      <p:sp>
        <p:nvSpPr>
          <p:cNvPr id="593" name="Google Shape;593;p34"/>
          <p:cNvSpPr txBox="1">
            <a:spLocks noGrp="1"/>
          </p:cNvSpPr>
          <p:nvPr>
            <p:ph type="body" idx="4294967295"/>
          </p:nvPr>
        </p:nvSpPr>
        <p:spPr>
          <a:xfrm>
            <a:off x="562257" y="2225873"/>
            <a:ext cx="5614464" cy="2117692"/>
          </a:xfrm>
          <a:prstGeom prst="rect">
            <a:avLst/>
          </a:prstGeom>
        </p:spPr>
        <p:txBody>
          <a:bodyPr spcFirstLastPara="1" wrap="square" lIns="91425" tIns="91425" rIns="91425" bIns="91425" anchor="t" anchorCtr="0">
            <a:noAutofit/>
          </a:bodyPr>
          <a:lstStyle/>
          <a:p>
            <a:pPr marL="342900" indent="-342900">
              <a:buFont typeface="Wingdings" panose="05000000000000000000" pitchFamily="2" charset="2"/>
              <a:buChar char="ü"/>
            </a:pPr>
            <a:r>
              <a:rPr lang="en-US" sz="2000" dirty="0">
                <a:solidFill>
                  <a:schemeClr val="bg2">
                    <a:lumMod val="60000"/>
                    <a:lumOff val="40000"/>
                  </a:schemeClr>
                </a:solidFill>
              </a:rPr>
              <a:t>Live Captioning.</a:t>
            </a:r>
          </a:p>
          <a:p>
            <a:pPr marL="342900" indent="-342900">
              <a:buFont typeface="Wingdings" panose="05000000000000000000" pitchFamily="2" charset="2"/>
              <a:buChar char="ü"/>
            </a:pPr>
            <a:r>
              <a:rPr lang="en-US" sz="2000" dirty="0">
                <a:solidFill>
                  <a:schemeClr val="bg2">
                    <a:lumMod val="60000"/>
                    <a:lumOff val="40000"/>
                  </a:schemeClr>
                </a:solidFill>
              </a:rPr>
              <a:t>Cloud Storage.</a:t>
            </a:r>
          </a:p>
          <a:p>
            <a:pPr marL="0" lvl="0" indent="0" algn="l" rtl="0">
              <a:spcBef>
                <a:spcPts val="600"/>
              </a:spcBef>
              <a:spcAft>
                <a:spcPts val="0"/>
              </a:spcAft>
              <a:buNone/>
            </a:pPr>
            <a:endParaRPr sz="2000" dirty="0"/>
          </a:p>
        </p:txBody>
      </p:sp>
      <p:sp>
        <p:nvSpPr>
          <p:cNvPr id="594" name="Google Shape;594;p34"/>
          <p:cNvSpPr/>
          <p:nvPr/>
        </p:nvSpPr>
        <p:spPr>
          <a:xfrm>
            <a:off x="551256" y="312646"/>
            <a:ext cx="602842" cy="614547"/>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C51B9FEA-2EE9-E5F5-042A-3753BD364244}"/>
              </a:ext>
            </a:extLst>
          </p:cNvPr>
          <p:cNvPicPr>
            <a:picLocks noChangeAspect="1"/>
          </p:cNvPicPr>
          <p:nvPr/>
        </p:nvPicPr>
        <p:blipFill>
          <a:blip r:embed="rId3"/>
          <a:stretch>
            <a:fillRect/>
          </a:stretch>
        </p:blipFill>
        <p:spPr>
          <a:xfrm>
            <a:off x="2998603" y="513240"/>
            <a:ext cx="5516318" cy="3903659"/>
          </a:xfrm>
          <a:prstGeom prst="rect">
            <a:avLst/>
          </a:prstGeom>
        </p:spPr>
      </p:pic>
    </p:spTree>
    <p:extLst>
      <p:ext uri="{BB962C8B-B14F-4D97-AF65-F5344CB8AC3E}">
        <p14:creationId xmlns:p14="http://schemas.microsoft.com/office/powerpoint/2010/main" val="2164178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dirty="0"/>
          </a:p>
        </p:txBody>
      </p:sp>
      <p:sp>
        <p:nvSpPr>
          <p:cNvPr id="11" name="Google Shape;351;p13">
            <a:extLst>
              <a:ext uri="{FF2B5EF4-FFF2-40B4-BE49-F238E27FC236}">
                <a16:creationId xmlns:a16="http://schemas.microsoft.com/office/drawing/2014/main" id="{12F51614-0027-1250-96E3-5AC5B8BCF9D2}"/>
              </a:ext>
            </a:extLst>
          </p:cNvPr>
          <p:cNvSpPr txBox="1">
            <a:spLocks/>
          </p:cNvSpPr>
          <p:nvPr/>
        </p:nvSpPr>
        <p:spPr>
          <a:xfrm>
            <a:off x="1735566" y="0"/>
            <a:ext cx="4435648" cy="7034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pPr algn="ctr"/>
            <a:r>
              <a:rPr lang="en-IN" sz="3400" dirty="0">
                <a:solidFill>
                  <a:srgbClr val="5CCDFF"/>
                </a:solidFill>
              </a:rPr>
              <a:t>S</a:t>
            </a:r>
            <a:r>
              <a:rPr lang="en-IN" sz="3200" dirty="0">
                <a:solidFill>
                  <a:srgbClr val="5CCDFF"/>
                </a:solidFill>
              </a:rPr>
              <a:t>peech to Text</a:t>
            </a:r>
          </a:p>
        </p:txBody>
      </p:sp>
      <p:pic>
        <p:nvPicPr>
          <p:cNvPr id="3" name="Picture 2">
            <a:extLst>
              <a:ext uri="{FF2B5EF4-FFF2-40B4-BE49-F238E27FC236}">
                <a16:creationId xmlns:a16="http://schemas.microsoft.com/office/drawing/2014/main" id="{23C2DDC8-1F46-07D7-B036-D274793621F8}"/>
              </a:ext>
            </a:extLst>
          </p:cNvPr>
          <p:cNvPicPr>
            <a:picLocks noChangeAspect="1"/>
          </p:cNvPicPr>
          <p:nvPr/>
        </p:nvPicPr>
        <p:blipFill>
          <a:blip r:embed="rId3"/>
          <a:stretch>
            <a:fillRect/>
          </a:stretch>
        </p:blipFill>
        <p:spPr>
          <a:xfrm>
            <a:off x="6646453" y="-211547"/>
            <a:ext cx="2497547" cy="2497547"/>
          </a:xfrm>
          <a:prstGeom prst="rect">
            <a:avLst/>
          </a:prstGeom>
        </p:spPr>
      </p:pic>
      <p:pic>
        <p:nvPicPr>
          <p:cNvPr id="19" name="Picture 18">
            <a:extLst>
              <a:ext uri="{FF2B5EF4-FFF2-40B4-BE49-F238E27FC236}">
                <a16:creationId xmlns:a16="http://schemas.microsoft.com/office/drawing/2014/main" id="{89F1E490-3920-ACA4-A461-8B67BAC7197C}"/>
              </a:ext>
            </a:extLst>
          </p:cNvPr>
          <p:cNvPicPr>
            <a:picLocks noChangeAspect="1"/>
          </p:cNvPicPr>
          <p:nvPr/>
        </p:nvPicPr>
        <p:blipFill rotWithShape="1">
          <a:blip r:embed="rId4"/>
          <a:srcRect b="4651"/>
          <a:stretch/>
        </p:blipFill>
        <p:spPr>
          <a:xfrm>
            <a:off x="1823997" y="1548703"/>
            <a:ext cx="1431397" cy="2477944"/>
          </a:xfrm>
          <a:prstGeom prst="rect">
            <a:avLst/>
          </a:prstGeom>
        </p:spPr>
      </p:pic>
      <p:pic>
        <p:nvPicPr>
          <p:cNvPr id="23" name="Picture 22">
            <a:extLst>
              <a:ext uri="{FF2B5EF4-FFF2-40B4-BE49-F238E27FC236}">
                <a16:creationId xmlns:a16="http://schemas.microsoft.com/office/drawing/2014/main" id="{9AA91A8B-1318-7818-5047-8B3D8EC41C29}"/>
              </a:ext>
            </a:extLst>
          </p:cNvPr>
          <p:cNvPicPr>
            <a:picLocks noChangeAspect="1"/>
          </p:cNvPicPr>
          <p:nvPr/>
        </p:nvPicPr>
        <p:blipFill rotWithShape="1">
          <a:blip r:embed="rId5"/>
          <a:srcRect b="5075"/>
          <a:stretch/>
        </p:blipFill>
        <p:spPr>
          <a:xfrm>
            <a:off x="4930039" y="1554203"/>
            <a:ext cx="1450607" cy="2466945"/>
          </a:xfrm>
          <a:prstGeom prst="rect">
            <a:avLst/>
          </a:prstGeom>
        </p:spPr>
      </p:pic>
      <p:pic>
        <p:nvPicPr>
          <p:cNvPr id="24" name="Picture 23">
            <a:extLst>
              <a:ext uri="{FF2B5EF4-FFF2-40B4-BE49-F238E27FC236}">
                <a16:creationId xmlns:a16="http://schemas.microsoft.com/office/drawing/2014/main" id="{651F42C9-084C-231A-CF63-66AB11E8386D}"/>
              </a:ext>
            </a:extLst>
          </p:cNvPr>
          <p:cNvPicPr>
            <a:picLocks noChangeAspect="1"/>
          </p:cNvPicPr>
          <p:nvPr/>
        </p:nvPicPr>
        <p:blipFill rotWithShape="1">
          <a:blip r:embed="rId4"/>
          <a:srcRect l="69353" t="22786" r="6446" b="57697"/>
          <a:stretch/>
        </p:blipFill>
        <p:spPr>
          <a:xfrm>
            <a:off x="6060089" y="2004227"/>
            <a:ext cx="295473" cy="507207"/>
          </a:xfrm>
          <a:prstGeom prst="rect">
            <a:avLst/>
          </a:prstGeom>
        </p:spPr>
      </p:pic>
      <p:pic>
        <p:nvPicPr>
          <p:cNvPr id="25" name="Picture 24">
            <a:extLst>
              <a:ext uri="{FF2B5EF4-FFF2-40B4-BE49-F238E27FC236}">
                <a16:creationId xmlns:a16="http://schemas.microsoft.com/office/drawing/2014/main" id="{CF8F8AA9-4AD0-5BFD-61FD-5B0996D9A111}"/>
              </a:ext>
            </a:extLst>
          </p:cNvPr>
          <p:cNvPicPr>
            <a:picLocks noChangeAspect="1"/>
          </p:cNvPicPr>
          <p:nvPr/>
        </p:nvPicPr>
        <p:blipFill rotWithShape="1">
          <a:blip r:embed="rId4"/>
          <a:srcRect l="1396" t="22549" r="35457" b="61471"/>
          <a:stretch/>
        </p:blipFill>
        <p:spPr>
          <a:xfrm>
            <a:off x="4951095" y="1983230"/>
            <a:ext cx="871374" cy="426670"/>
          </a:xfrm>
          <a:prstGeom prst="rect">
            <a:avLst/>
          </a:prstGeom>
        </p:spPr>
      </p:pic>
      <p:sp>
        <p:nvSpPr>
          <p:cNvPr id="26" name="TextBox 25">
            <a:extLst>
              <a:ext uri="{FF2B5EF4-FFF2-40B4-BE49-F238E27FC236}">
                <a16:creationId xmlns:a16="http://schemas.microsoft.com/office/drawing/2014/main" id="{47FA8D23-22FF-A1CE-1EC3-F4EA2261E2C4}"/>
              </a:ext>
            </a:extLst>
          </p:cNvPr>
          <p:cNvSpPr txBox="1"/>
          <p:nvPr/>
        </p:nvSpPr>
        <p:spPr>
          <a:xfrm>
            <a:off x="4888614" y="1951119"/>
            <a:ext cx="1821180" cy="184666"/>
          </a:xfrm>
          <a:prstGeom prst="rect">
            <a:avLst/>
          </a:prstGeom>
          <a:noFill/>
        </p:spPr>
        <p:txBody>
          <a:bodyPr wrap="square" rtlCol="0">
            <a:spAutoFit/>
          </a:bodyPr>
          <a:lstStyle/>
          <a:p>
            <a:r>
              <a:rPr lang="en-IN" sz="600" dirty="0">
                <a:latin typeface="Times New Roman" panose="02020603050405020304" pitchFamily="18" charset="0"/>
                <a:cs typeface="Times New Roman" panose="02020603050405020304" pitchFamily="18" charset="0"/>
              </a:rPr>
              <a:t>This is speech to- text</a:t>
            </a:r>
          </a:p>
        </p:txBody>
      </p:sp>
      <p:pic>
        <p:nvPicPr>
          <p:cNvPr id="32" name="Picture 31">
            <a:extLst>
              <a:ext uri="{FF2B5EF4-FFF2-40B4-BE49-F238E27FC236}">
                <a16:creationId xmlns:a16="http://schemas.microsoft.com/office/drawing/2014/main" id="{0BD55D97-D865-1A26-3A0C-2192C3A11787}"/>
              </a:ext>
            </a:extLst>
          </p:cNvPr>
          <p:cNvPicPr>
            <a:picLocks noChangeAspect="1"/>
          </p:cNvPicPr>
          <p:nvPr/>
        </p:nvPicPr>
        <p:blipFill rotWithShape="1">
          <a:blip r:embed="rId6"/>
          <a:srcRect l="-517" t="-215" r="517" b="215"/>
          <a:stretch/>
        </p:blipFill>
        <p:spPr>
          <a:xfrm>
            <a:off x="1712812" y="1122352"/>
            <a:ext cx="1657350" cy="3319646"/>
          </a:xfrm>
          <a:prstGeom prst="rect">
            <a:avLst/>
          </a:prstGeom>
        </p:spPr>
      </p:pic>
      <p:pic>
        <p:nvPicPr>
          <p:cNvPr id="33" name="Picture 32">
            <a:extLst>
              <a:ext uri="{FF2B5EF4-FFF2-40B4-BE49-F238E27FC236}">
                <a16:creationId xmlns:a16="http://schemas.microsoft.com/office/drawing/2014/main" id="{2420F452-6EDD-EBDD-2EE2-64736E07809C}"/>
              </a:ext>
            </a:extLst>
          </p:cNvPr>
          <p:cNvPicPr>
            <a:picLocks noChangeAspect="1"/>
          </p:cNvPicPr>
          <p:nvPr/>
        </p:nvPicPr>
        <p:blipFill rotWithShape="1">
          <a:blip r:embed="rId6"/>
          <a:srcRect l="-517" t="-215" r="517" b="215"/>
          <a:stretch/>
        </p:blipFill>
        <p:spPr>
          <a:xfrm>
            <a:off x="4826668" y="1122352"/>
            <a:ext cx="1657350" cy="3319646"/>
          </a:xfrm>
          <a:prstGeom prst="rect">
            <a:avLst/>
          </a:prstGeom>
        </p:spPr>
      </p:pic>
      <p:pic>
        <p:nvPicPr>
          <p:cNvPr id="35" name="Picture 34">
            <a:hlinkClick r:id="rId7"/>
            <a:extLst>
              <a:ext uri="{FF2B5EF4-FFF2-40B4-BE49-F238E27FC236}">
                <a16:creationId xmlns:a16="http://schemas.microsoft.com/office/drawing/2014/main" id="{FCE5C667-C0B8-213D-BFEC-66B821E43BFF}"/>
              </a:ext>
            </a:extLst>
          </p:cNvPr>
          <p:cNvPicPr>
            <a:picLocks noChangeAspect="1"/>
          </p:cNvPicPr>
          <p:nvPr/>
        </p:nvPicPr>
        <p:blipFill>
          <a:blip r:embed="rId8"/>
          <a:stretch>
            <a:fillRect/>
          </a:stretch>
        </p:blipFill>
        <p:spPr>
          <a:xfrm>
            <a:off x="3746146" y="2472741"/>
            <a:ext cx="618868" cy="618868"/>
          </a:xfrm>
          <a:prstGeom prst="rect">
            <a:avLst/>
          </a:prstGeom>
        </p:spPr>
      </p:pic>
      <p:cxnSp>
        <p:nvCxnSpPr>
          <p:cNvPr id="37" name="Straight Arrow Connector 36">
            <a:extLst>
              <a:ext uri="{FF2B5EF4-FFF2-40B4-BE49-F238E27FC236}">
                <a16:creationId xmlns:a16="http://schemas.microsoft.com/office/drawing/2014/main" id="{07D1B84E-D3F2-6B62-04C7-CA7269E8799B}"/>
              </a:ext>
            </a:extLst>
          </p:cNvPr>
          <p:cNvCxnSpPr/>
          <p:nvPr/>
        </p:nvCxnSpPr>
        <p:spPr>
          <a:xfrm>
            <a:off x="3746146" y="3185160"/>
            <a:ext cx="688694" cy="0"/>
          </a:xfrm>
          <a:prstGeom prst="straightConnector1">
            <a:avLst/>
          </a:prstGeom>
          <a:ln>
            <a:solidFill>
              <a:srgbClr val="FF4141"/>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15369B74-5B51-0CBD-EF9B-4BF4390ACDC9}"/>
              </a:ext>
            </a:extLst>
          </p:cNvPr>
          <p:cNvCxnSpPr>
            <a:cxnSpLocks/>
          </p:cNvCxnSpPr>
          <p:nvPr/>
        </p:nvCxnSpPr>
        <p:spPr>
          <a:xfrm flipH="1">
            <a:off x="3746146" y="3337560"/>
            <a:ext cx="688694" cy="0"/>
          </a:xfrm>
          <a:prstGeom prst="straightConnector1">
            <a:avLst/>
          </a:prstGeom>
          <a:ln>
            <a:solidFill>
              <a:srgbClr val="FF414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89829388"/>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4382</TotalTime>
  <Words>420</Words>
  <Application>Microsoft Office PowerPoint</Application>
  <PresentationFormat>On-screen Show (16:9)</PresentationFormat>
  <Paragraphs>75</Paragraphs>
  <Slides>13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Helvetica Neue</vt:lpstr>
      <vt:lpstr>Muli</vt:lpstr>
      <vt:lpstr>Nixie One</vt:lpstr>
      <vt:lpstr>Times New Roman</vt:lpstr>
      <vt:lpstr>Wingdings</vt:lpstr>
      <vt:lpstr>Imogen template</vt:lpstr>
      <vt:lpstr>Hearing Impaired Communication System for Deaf </vt:lpstr>
      <vt:lpstr>  </vt:lpstr>
      <vt:lpstr>  </vt:lpstr>
      <vt:lpstr>PowerPoint Presentation</vt:lpstr>
      <vt:lpstr>Speech-Text</vt:lpstr>
      <vt:lpstr>Sign Language Detection</vt:lpstr>
      <vt:lpstr>Working Model</vt:lpstr>
      <vt:lpstr>FUTURE WORKS</vt:lpstr>
      <vt:lpstr>PowerPoint Presentation</vt:lpstr>
      <vt:lpstr>SIGN-LANGUAGE</vt:lpstr>
      <vt:lpstr>PowerPoint Presentation</vt:lpstr>
      <vt:lpstr>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MOUSE</dc:title>
  <dc:creator>sri harish</dc:creator>
  <cp:lastModifiedBy>sri harish</cp:lastModifiedBy>
  <cp:revision>52</cp:revision>
  <dcterms:modified xsi:type="dcterms:W3CDTF">2023-02-18T04:02:17Z</dcterms:modified>
</cp:coreProperties>
</file>